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20"/>
  </p:notesMasterIdLst>
  <p:sldIdLst>
    <p:sldId id="256"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Lst>
  <p:sldSz cx="9144000" cy="5143500" type="screen16x9"/>
  <p:notesSz cx="6858000" cy="9144000"/>
  <p:embeddedFontLst>
    <p:embeddedFont>
      <p:font typeface="Arial Black" panose="020B0A04020102020204" pitchFamily="34" charset="0"/>
      <p:regular r:id="rId21"/>
      <p:bold r:id="rId22"/>
    </p:embeddedFont>
    <p:embeddedFont>
      <p:font typeface="Calibri" panose="020F0502020204030204" pitchFamily="34" charset="0"/>
      <p:regular r:id="rId23"/>
      <p:bold r:id="rId24"/>
      <p:italic r:id="rId25"/>
      <p:boldItalic r:id="rId26"/>
    </p:embeddedFont>
    <p:embeddedFont>
      <p:font typeface="Montserrat" panose="020B0604020202020204" charset="0"/>
      <p:regular r:id="rId27"/>
      <p:bold r:id="rId28"/>
      <p:italic r:id="rId29"/>
      <p:boldItalic r:id="rId30"/>
    </p:embeddedFont>
    <p:embeddedFont>
      <p:font typeface="Montserrat Light" panose="020B0604020202020204" charset="0"/>
      <p:regular r:id="rId31"/>
      <p:bold r:id="rId32"/>
      <p:italic r:id="rId33"/>
      <p:boldItalic r:id="rId34"/>
    </p:embeddedFont>
    <p:embeddedFont>
      <p:font typeface="Prompt" panose="020B0604020202020204" charset="-34"/>
      <p:regular r:id="rId35"/>
      <p:bold r:id="rId36"/>
      <p:italic r:id="rId37"/>
      <p:boldItalic r:id="rId3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01">
          <p15:clr>
            <a:srgbClr val="000000"/>
          </p15:clr>
        </p15:guide>
        <p15:guide id="2" pos="2889">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38" d="100"/>
          <a:sy n="138" d="100"/>
        </p:scale>
        <p:origin x="756" y="120"/>
      </p:cViewPr>
      <p:guideLst>
        <p:guide orient="horz" pos="1601"/>
        <p:guide pos="2889"/>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9" Type="http://schemas.openxmlformats.org/officeDocument/2006/relationships/presProps" Target="presProps.xml"/><Relationship Id="rId21" Type="http://schemas.openxmlformats.org/officeDocument/2006/relationships/font" Target="fonts/font1.fntdata"/><Relationship Id="rId34" Type="http://schemas.openxmlformats.org/officeDocument/2006/relationships/font" Target="fonts/font14.fntdata"/><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font" Target="fonts/font9.fntdata"/><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font" Target="fonts/font12.fntdata"/><Relationship Id="rId37" Type="http://schemas.openxmlformats.org/officeDocument/2006/relationships/font" Target="fonts/font17.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36" Type="http://schemas.openxmlformats.org/officeDocument/2006/relationships/font" Target="fonts/font1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font" Target="fonts/font15.fntdata"/><Relationship Id="rId43" Type="http://schemas.microsoft.com/office/2016/11/relationships/changesInfo" Target="changesInfos/changesInfo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font" Target="fonts/font13.fntdata"/><Relationship Id="rId38" Type="http://schemas.openxmlformats.org/officeDocument/2006/relationships/font" Target="fonts/font18.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Xiaolong He" userId="91c55f60-eab9-4fcd-a159-dd6c80663a96" providerId="ADAL" clId="{B398FEAF-48BB-4264-8BB9-4B5EEEC8875A}"/>
    <pc:docChg chg="undo delSld modSld">
      <pc:chgData name="Xiaolong He" userId="91c55f60-eab9-4fcd-a159-dd6c80663a96" providerId="ADAL" clId="{B398FEAF-48BB-4264-8BB9-4B5EEEC8875A}" dt="2019-11-28T01:21:24.154" v="70" actId="1036"/>
      <pc:docMkLst>
        <pc:docMk/>
      </pc:docMkLst>
      <pc:sldChg chg="del">
        <pc:chgData name="Xiaolong He" userId="91c55f60-eab9-4fcd-a159-dd6c80663a96" providerId="ADAL" clId="{B398FEAF-48BB-4264-8BB9-4B5EEEC8875A}" dt="2019-11-28T01:16:45.346" v="0" actId="2696"/>
        <pc:sldMkLst>
          <pc:docMk/>
          <pc:sldMk cId="0" sldId="257"/>
        </pc:sldMkLst>
      </pc:sldChg>
      <pc:sldChg chg="modSp">
        <pc:chgData name="Xiaolong He" userId="91c55f60-eab9-4fcd-a159-dd6c80663a96" providerId="ADAL" clId="{B398FEAF-48BB-4264-8BB9-4B5EEEC8875A}" dt="2019-11-28T01:21:11.920" v="42" actId="1035"/>
        <pc:sldMkLst>
          <pc:docMk/>
          <pc:sldMk cId="0" sldId="262"/>
        </pc:sldMkLst>
        <pc:spChg chg="mod">
          <ac:chgData name="Xiaolong He" userId="91c55f60-eab9-4fcd-a159-dd6c80663a96" providerId="ADAL" clId="{B398FEAF-48BB-4264-8BB9-4B5EEEC8875A}" dt="2019-11-28T01:21:11.920" v="42" actId="1035"/>
          <ac:spMkLst>
            <pc:docMk/>
            <pc:sldMk cId="0" sldId="262"/>
            <ac:spMk id="162" creationId="{00000000-0000-0000-0000-000000000000}"/>
          </ac:spMkLst>
        </pc:spChg>
        <pc:grpChg chg="mod">
          <ac:chgData name="Xiaolong He" userId="91c55f60-eab9-4fcd-a159-dd6c80663a96" providerId="ADAL" clId="{B398FEAF-48BB-4264-8BB9-4B5EEEC8875A}" dt="2019-11-28T01:21:11.920" v="42" actId="1035"/>
          <ac:grpSpMkLst>
            <pc:docMk/>
            <pc:sldMk cId="0" sldId="262"/>
            <ac:grpSpMk id="154" creationId="{00000000-0000-0000-0000-000000000000}"/>
          </ac:grpSpMkLst>
        </pc:grpChg>
        <pc:grpChg chg="mod">
          <ac:chgData name="Xiaolong He" userId="91c55f60-eab9-4fcd-a159-dd6c80663a96" providerId="ADAL" clId="{B398FEAF-48BB-4264-8BB9-4B5EEEC8875A}" dt="2019-11-28T01:21:11.920" v="42" actId="1035"/>
          <ac:grpSpMkLst>
            <pc:docMk/>
            <pc:sldMk cId="0" sldId="262"/>
            <ac:grpSpMk id="158" creationId="{00000000-0000-0000-0000-000000000000}"/>
          </ac:grpSpMkLst>
        </pc:grpChg>
      </pc:sldChg>
      <pc:sldChg chg="modSp">
        <pc:chgData name="Xiaolong He" userId="91c55f60-eab9-4fcd-a159-dd6c80663a96" providerId="ADAL" clId="{B398FEAF-48BB-4264-8BB9-4B5EEEC8875A}" dt="2019-11-28T01:21:24.154" v="70" actId="1036"/>
        <pc:sldMkLst>
          <pc:docMk/>
          <pc:sldMk cId="0" sldId="267"/>
        </pc:sldMkLst>
        <pc:spChg chg="mod">
          <ac:chgData name="Xiaolong He" userId="91c55f60-eab9-4fcd-a159-dd6c80663a96" providerId="ADAL" clId="{B398FEAF-48BB-4264-8BB9-4B5EEEC8875A}" dt="2019-11-28T01:21:24.154" v="70" actId="1036"/>
          <ac:spMkLst>
            <pc:docMk/>
            <pc:sldMk cId="0" sldId="267"/>
            <ac:spMk id="228" creationId="{00000000-0000-0000-0000-000000000000}"/>
          </ac:spMkLst>
        </pc:spChg>
        <pc:grpChg chg="mod">
          <ac:chgData name="Xiaolong He" userId="91c55f60-eab9-4fcd-a159-dd6c80663a96" providerId="ADAL" clId="{B398FEAF-48BB-4264-8BB9-4B5EEEC8875A}" dt="2019-11-28T01:21:24.154" v="70" actId="1036"/>
          <ac:grpSpMkLst>
            <pc:docMk/>
            <pc:sldMk cId="0" sldId="267"/>
            <ac:grpSpMk id="220" creationId="{00000000-0000-0000-0000-000000000000}"/>
          </ac:grpSpMkLst>
        </pc:grpChg>
        <pc:grpChg chg="mod">
          <ac:chgData name="Xiaolong He" userId="91c55f60-eab9-4fcd-a159-dd6c80663a96" providerId="ADAL" clId="{B398FEAF-48BB-4264-8BB9-4B5EEEC8875A}" dt="2019-11-28T01:21:24.154" v="70" actId="1036"/>
          <ac:grpSpMkLst>
            <pc:docMk/>
            <pc:sldMk cId="0" sldId="267"/>
            <ac:grpSpMk id="224" creationId="{00000000-0000-0000-0000-000000000000}"/>
          </ac:grpSpMkLst>
        </pc:gr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100"/>
          </a:p>
        </p:txBody>
      </p:sp>
      <p:sp>
        <p:nvSpPr>
          <p:cNvPr id="86" name="Google Shape;86;p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7" name="Google Shape;207;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98450" algn="l" rtl="0">
              <a:spcBef>
                <a:spcPts val="0"/>
              </a:spcBef>
              <a:spcAft>
                <a:spcPts val="0"/>
              </a:spcAft>
              <a:buClr>
                <a:schemeClr val="dk1"/>
              </a:buClr>
              <a:buSzPts val="1100"/>
              <a:buChar char="●"/>
            </a:pPr>
            <a:r>
              <a:rPr lang="en-GB">
                <a:solidFill>
                  <a:schemeClr val="dk1"/>
                </a:solidFill>
              </a:rPr>
              <a:t>We now analyze the Total Sales of all the games from selected platforms from 2004 to 2018. </a:t>
            </a:r>
            <a:endParaRPr>
              <a:solidFill>
                <a:schemeClr val="dk1"/>
              </a:solidFill>
            </a:endParaRPr>
          </a:p>
          <a:p>
            <a:pPr marL="457200" lvl="0" indent="-298450" algn="l" rtl="0">
              <a:spcBef>
                <a:spcPts val="0"/>
              </a:spcBef>
              <a:spcAft>
                <a:spcPts val="0"/>
              </a:spcAft>
              <a:buClr>
                <a:schemeClr val="dk1"/>
              </a:buClr>
              <a:buSzPts val="1100"/>
              <a:buChar char="●"/>
            </a:pPr>
            <a:r>
              <a:rPr lang="en-GB">
                <a:solidFill>
                  <a:schemeClr val="dk1"/>
                </a:solidFill>
              </a:rPr>
              <a:t>The peak total sale of these platforms occured in 2008. Interestingly, the corresponding google search volume also peaked in the same year. </a:t>
            </a:r>
            <a:endParaRPr>
              <a:solidFill>
                <a:schemeClr val="dk1"/>
              </a:solidFill>
            </a:endParaRPr>
          </a:p>
          <a:p>
            <a:pPr marL="457200" lvl="0" indent="-298450" algn="l" rtl="0">
              <a:spcBef>
                <a:spcPts val="0"/>
              </a:spcBef>
              <a:spcAft>
                <a:spcPts val="0"/>
              </a:spcAft>
              <a:buClr>
                <a:schemeClr val="dk1"/>
              </a:buClr>
              <a:buSzPts val="1100"/>
              <a:buChar char="●"/>
            </a:pPr>
            <a:r>
              <a:rPr lang="en-GB">
                <a:solidFill>
                  <a:schemeClr val="dk1"/>
                </a:solidFill>
              </a:rPr>
              <a:t>The mainstream platforms are changing over time. PS4 was released in 2013 and the market changed totally after that. People abandoned old games, and started to search ‘PS4’ and buy PS4 games. The google trend data shows a new era begins in 2013, and PS4 did make a lot of money at that time. </a:t>
            </a:r>
            <a:endParaRPr>
              <a:solidFill>
                <a:schemeClr val="dk1"/>
              </a:solidFill>
            </a:endParaRPr>
          </a:p>
          <a:p>
            <a:pPr marL="457200" lvl="0" indent="-298450" algn="l" rtl="0">
              <a:spcBef>
                <a:spcPts val="0"/>
              </a:spcBef>
              <a:spcAft>
                <a:spcPts val="0"/>
              </a:spcAft>
              <a:buClr>
                <a:schemeClr val="dk1"/>
              </a:buClr>
              <a:buSzPts val="1100"/>
              <a:buChar char="●"/>
            </a:pPr>
            <a:r>
              <a:rPr lang="en-GB">
                <a:solidFill>
                  <a:schemeClr val="dk1"/>
                </a:solidFill>
              </a:rPr>
              <a:t>All these comparison show </a:t>
            </a:r>
            <a:r>
              <a:rPr lang="en-GB" b="1">
                <a:solidFill>
                  <a:schemeClr val="dk1"/>
                </a:solidFill>
              </a:rPr>
              <a:t>google trends tells us</a:t>
            </a:r>
            <a:r>
              <a:rPr lang="en-GB">
                <a:solidFill>
                  <a:schemeClr val="dk1"/>
                </a:solidFill>
              </a:rPr>
              <a:t> </a:t>
            </a:r>
            <a:r>
              <a:rPr lang="en-GB" b="1">
                <a:solidFill>
                  <a:schemeClr val="dk1"/>
                </a:solidFill>
              </a:rPr>
              <a:t>the market interest and popularity of game industry</a:t>
            </a:r>
            <a:endParaRPr b="1">
              <a:solidFill>
                <a:schemeClr val="dk1"/>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7a50b66439_0_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100"/>
          </a:p>
        </p:txBody>
      </p:sp>
      <p:sp>
        <p:nvSpPr>
          <p:cNvPr id="217" name="Google Shape;217;g7a50b66439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1" name="Google Shape;231;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GB"/>
              <a:t>We see peeks at some distance - weekend data - people search more on weekends and book tickets</a:t>
            </a:r>
            <a:endParaRPr sz="110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1" name="Google Shape;241;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10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7946932474_5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8" name="Google Shape;258;g7946932474_5_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GB"/>
              <a:t>Instead of directly searching the movie name, we also search the related keywords, to obtain better info.</a:t>
            </a:r>
            <a:br>
              <a:rPr lang="en-GB"/>
            </a:br>
            <a:r>
              <a:rPr lang="en-GB"/>
              <a:t>Rogue One is Star Wars franchise.</a:t>
            </a:r>
            <a:endParaRPr sz="110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8" name="Google Shape;278;p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GB"/>
              <a:t>Accumulated results from top (20) movies for each genre</a:t>
            </a:r>
            <a:endParaRPr/>
          </a:p>
          <a:p>
            <a:pPr marL="0" lvl="0" indent="0" algn="l" rtl="0">
              <a:lnSpc>
                <a:spcPct val="100000"/>
              </a:lnSpc>
              <a:spcBef>
                <a:spcPts val="0"/>
              </a:spcBef>
              <a:spcAft>
                <a:spcPts val="0"/>
              </a:spcAft>
              <a:buSzPts val="1100"/>
              <a:buNone/>
            </a:pPr>
            <a:r>
              <a:rPr lang="en-GB"/>
              <a:t>Action: Popular throughout - Trends also show they are popular</a:t>
            </a:r>
            <a:br>
              <a:rPr lang="en-GB"/>
            </a:br>
            <a:r>
              <a:rPr lang="en-GB"/>
              <a:t>Animation: Follows the trend nicely for both</a:t>
            </a:r>
            <a:br>
              <a:rPr lang="en-GB"/>
            </a:br>
            <a:r>
              <a:rPr lang="en-GB"/>
              <a:t>For others as well, the trend follows - eg. Drama we see it reduces from 2013 to 2014 and increased in 2015... </a:t>
            </a:r>
            <a:endParaRPr sz="110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8" name="Google Shape;288;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GB"/>
              <a:t>This graph shows top 40 movies according to popularity, grouped by ratings</a:t>
            </a:r>
            <a:endParaRPr/>
          </a:p>
          <a:p>
            <a:pPr marL="0" lvl="0" indent="0" algn="l" rtl="0">
              <a:spcBef>
                <a:spcPts val="0"/>
              </a:spcBef>
              <a:spcAft>
                <a:spcPts val="0"/>
              </a:spcAft>
              <a:buSzPts val="1100"/>
              <a:buNone/>
            </a:pPr>
            <a:r>
              <a:rPr lang="en-GB">
                <a:solidFill>
                  <a:schemeClr val="dk1"/>
                </a:solidFill>
              </a:rPr>
              <a:t>This graph shows top 40 movies according to revenue, grouped by ratings</a:t>
            </a:r>
            <a:endParaRPr>
              <a:solidFill>
                <a:schemeClr val="dk1"/>
              </a:solidFill>
            </a:endParaRPr>
          </a:p>
          <a:p>
            <a:pPr marL="0" lvl="0" indent="0" algn="l" rtl="0">
              <a:spcBef>
                <a:spcPts val="0"/>
              </a:spcBef>
              <a:spcAft>
                <a:spcPts val="0"/>
              </a:spcAft>
              <a:buClr>
                <a:schemeClr val="dk1"/>
              </a:buClr>
              <a:buSzPts val="1100"/>
              <a:buFont typeface="Arial"/>
              <a:buNone/>
            </a:pPr>
            <a:r>
              <a:rPr lang="en-GB">
                <a:solidFill>
                  <a:schemeClr val="dk1"/>
                </a:solidFill>
              </a:rPr>
              <a:t>Strong correlation between the two - sales vs popularity - majority movies in both are in 4-6 and 6-8 range</a:t>
            </a:r>
            <a:br>
              <a:rPr lang="en-GB">
                <a:solidFill>
                  <a:schemeClr val="dk1"/>
                </a:solidFill>
              </a:rPr>
            </a:br>
            <a:r>
              <a:rPr lang="en-GB">
                <a:solidFill>
                  <a:schemeClr val="dk1"/>
                </a:solidFill>
              </a:rPr>
              <a:t>This also shows that Ratings cannot be predicted by Google Trends, and they do not have string correlation on sales as well.</a:t>
            </a:r>
            <a:endParaRPr>
              <a:solidFill>
                <a:schemeClr val="dk1"/>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8" name="Google Shape;298;p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98450" algn="l" rtl="0">
              <a:lnSpc>
                <a:spcPct val="100000"/>
              </a:lnSpc>
              <a:spcBef>
                <a:spcPts val="0"/>
              </a:spcBef>
              <a:spcAft>
                <a:spcPts val="0"/>
              </a:spcAft>
              <a:buSzPts val="1100"/>
              <a:buAutoNum type="arabicPeriod"/>
            </a:pPr>
            <a:r>
              <a:rPr lang="en-GB"/>
              <a:t>Meaningful insight about popularity; over a large range of time and features</a:t>
            </a:r>
            <a:endParaRPr/>
          </a:p>
          <a:p>
            <a:pPr marL="457200" lvl="0" indent="-298450" algn="l" rtl="0">
              <a:lnSpc>
                <a:spcPct val="100000"/>
              </a:lnSpc>
              <a:spcBef>
                <a:spcPts val="0"/>
              </a:spcBef>
              <a:spcAft>
                <a:spcPts val="0"/>
              </a:spcAft>
              <a:buSzPts val="1100"/>
              <a:buAutoNum type="arabicPeriod"/>
            </a:pPr>
            <a:r>
              <a:rPr lang="en-GB"/>
              <a:t>Can be used where real world data is expensive/difficult to collect</a:t>
            </a:r>
            <a:endParaRPr/>
          </a:p>
          <a:p>
            <a:pPr marL="457200" lvl="0" indent="-298450" algn="l" rtl="0">
              <a:lnSpc>
                <a:spcPct val="100000"/>
              </a:lnSpc>
              <a:spcBef>
                <a:spcPts val="0"/>
              </a:spcBef>
              <a:spcAft>
                <a:spcPts val="0"/>
              </a:spcAft>
              <a:buSzPts val="1100"/>
              <a:buAutoNum type="arabicPeriod"/>
            </a:pPr>
            <a:r>
              <a:rPr lang="en-GB"/>
              <a:t>Such as voter turnout, stock prices. Can help companies for effective marketing</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1" name="Google Shape;311;p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10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7946932474_7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1" name="Google Shape;101;g7946932474_7_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GB"/>
              <a:t>While searching for topics, we came across this, which used Google Trends. ThIs was done by the Entertainment Weekly</a:t>
            </a:r>
            <a:br>
              <a:rPr lang="en-GB"/>
            </a:br>
            <a:r>
              <a:rPr lang="en-GB"/>
              <a:t>So we thought to investigate, how true this figure is to the real world. Or better still, can google trends relate to any real world quantifiable metric</a:t>
            </a:r>
            <a:endParaRPr sz="110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8" name="Google Shape;108;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GB"/>
              <a:t>We mainly tried to answer this question - </a:t>
            </a:r>
            <a:br>
              <a:rPr lang="en-GB"/>
            </a:br>
            <a:r>
              <a:rPr lang="en-GB"/>
              <a:t>Does interest in a topic, which is manifested in Google Search - does it correlate to actual real world sales??</a:t>
            </a:r>
            <a:br>
              <a:rPr lang="en-GB"/>
            </a:br>
            <a:r>
              <a:rPr lang="en-GB"/>
              <a:t>We answer this question by analyzing two topics - The Video games and the Movies Industry </a:t>
            </a:r>
            <a:endParaRPr sz="110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0" name="Google Shape;120;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GB"/>
              <a:t>For games we use VGChartz, and movies we use IMDB.</a:t>
            </a:r>
            <a:br>
              <a:rPr lang="en-GB"/>
            </a:br>
            <a:r>
              <a:rPr lang="en-GB"/>
              <a:t>PyTrends API for Google Trends</a:t>
            </a:r>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5" name="Google Shape;135;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GB"/>
              <a:t>Multiple keywords query, Google trends performs normalization depending on the topmost search volume</a:t>
            </a:r>
            <a:br>
              <a:rPr lang="en-GB"/>
            </a:br>
            <a:r>
              <a:rPr lang="en-GB"/>
              <a:t>Pytrends only searches 5, we changed it to get any number of results with proper normalization.</a:t>
            </a:r>
            <a:endParaRPr/>
          </a:p>
          <a:p>
            <a:pPr marL="0" lvl="0" indent="0" algn="l" rtl="0">
              <a:lnSpc>
                <a:spcPct val="100000"/>
              </a:lnSpc>
              <a:spcBef>
                <a:spcPts val="0"/>
              </a:spcBef>
              <a:spcAft>
                <a:spcPts val="0"/>
              </a:spcAft>
              <a:buSzPts val="1100"/>
              <a:buNone/>
            </a:pPr>
            <a:r>
              <a:rPr lang="en-GB"/>
              <a:t>Related keyword searches, remove special characters, etc</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100"/>
          </a:p>
        </p:txBody>
      </p:sp>
      <p:sp>
        <p:nvSpPr>
          <p:cNvPr id="151" name="Google Shape;151;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5" name="Google Shape;165;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98450" algn="l" rtl="0">
              <a:spcBef>
                <a:spcPts val="0"/>
              </a:spcBef>
              <a:spcAft>
                <a:spcPts val="0"/>
              </a:spcAft>
              <a:buClr>
                <a:schemeClr val="dk1"/>
              </a:buClr>
              <a:buSzPts val="1100"/>
              <a:buChar char="●"/>
            </a:pPr>
            <a:r>
              <a:rPr lang="en-GB">
                <a:solidFill>
                  <a:schemeClr val="dk1"/>
                </a:solidFill>
              </a:rPr>
              <a:t>Our first real world data is the global sale of video games. We compared monthly game sales and normalized google search volume around the launch period from one month before launch to 4 months after launch.</a:t>
            </a:r>
            <a:endParaRPr>
              <a:solidFill>
                <a:schemeClr val="dk1"/>
              </a:solidFill>
            </a:endParaRPr>
          </a:p>
          <a:p>
            <a:pPr marL="457200" lvl="0" indent="-298450" algn="l" rtl="0">
              <a:spcBef>
                <a:spcPts val="0"/>
              </a:spcBef>
              <a:spcAft>
                <a:spcPts val="0"/>
              </a:spcAft>
              <a:buClr>
                <a:schemeClr val="dk1"/>
              </a:buClr>
              <a:buSzPts val="1100"/>
              <a:buChar char="●"/>
            </a:pPr>
            <a:r>
              <a:rPr lang="en-GB">
                <a:solidFill>
                  <a:schemeClr val="dk1"/>
                </a:solidFill>
              </a:rPr>
              <a:t>At the launch month, both google search volume and total sales reach their peak, followed by a decrease in both data. Interstingly, the decreasing rate of both data are similar to each other although they are from completely different resources. Similar patterns are observed for the other three games and many others not listed here</a:t>
            </a:r>
            <a:endParaRPr>
              <a:solidFill>
                <a:schemeClr val="dk1"/>
              </a:solidFill>
            </a:endParaRPr>
          </a:p>
          <a:p>
            <a:pPr marL="457200" lvl="0" indent="-298450" algn="l" rtl="0">
              <a:spcBef>
                <a:spcPts val="0"/>
              </a:spcBef>
              <a:spcAft>
                <a:spcPts val="0"/>
              </a:spcAft>
              <a:buClr>
                <a:schemeClr val="dk1"/>
              </a:buClr>
              <a:buSzPts val="1100"/>
              <a:buChar char="●"/>
            </a:pPr>
            <a:r>
              <a:rPr lang="en-GB">
                <a:solidFill>
                  <a:schemeClr val="dk1"/>
                </a:solidFill>
              </a:rPr>
              <a:t>It tells us that the google search volume can reflect the in-time global sale status.</a:t>
            </a:r>
            <a:endParaRPr>
              <a:solidFill>
                <a:schemeClr val="dk1"/>
              </a:solidFill>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5" name="Google Shape;175;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a:solidFill>
                  <a:schemeClr val="dk1"/>
                </a:solidFill>
              </a:rPr>
              <a:t>Furthermore, these are the Top 8 games released in 2015. The blue bar is the Total Sales and the red bar is the Total Search Volume of the games.</a:t>
            </a:r>
            <a:endParaRPr>
              <a:solidFill>
                <a:schemeClr val="dk1"/>
              </a:solidFill>
            </a:endParaRPr>
          </a:p>
          <a:p>
            <a:pPr marL="0" lvl="0" indent="0" algn="l" rtl="0">
              <a:spcBef>
                <a:spcPts val="0"/>
              </a:spcBef>
              <a:spcAft>
                <a:spcPts val="0"/>
              </a:spcAft>
              <a:buClr>
                <a:schemeClr val="dk1"/>
              </a:buClr>
              <a:buSzPts val="1100"/>
              <a:buFont typeface="Arial"/>
              <a:buNone/>
            </a:pPr>
            <a:r>
              <a:rPr lang="en-GB">
                <a:solidFill>
                  <a:schemeClr val="dk1"/>
                </a:solidFill>
              </a:rPr>
              <a:t>The trend is obvious. In most cases, games with higher search volume earn more money.</a:t>
            </a:r>
            <a:endParaRPr>
              <a:solidFill>
                <a:schemeClr val="dk1"/>
              </a:solidFill>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7946932474_6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g7946932474_6_4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a:solidFill>
                  <a:schemeClr val="dk1"/>
                </a:solidFill>
              </a:rPr>
              <a:t>And we analyzed Top 8 games on different platforms, for example, PS4 and Xbox One.</a:t>
            </a:r>
            <a:endParaRPr>
              <a:solidFill>
                <a:schemeClr val="dk1"/>
              </a:solidFill>
            </a:endParaRPr>
          </a:p>
          <a:p>
            <a:pPr marL="0" lvl="0" indent="0" algn="l" rtl="0">
              <a:spcBef>
                <a:spcPts val="0"/>
              </a:spcBef>
              <a:spcAft>
                <a:spcPts val="0"/>
              </a:spcAft>
              <a:buClr>
                <a:schemeClr val="dk1"/>
              </a:buClr>
              <a:buSzPts val="1100"/>
              <a:buFont typeface="Arial"/>
              <a:buNone/>
            </a:pPr>
            <a:r>
              <a:rPr lang="en-GB">
                <a:solidFill>
                  <a:schemeClr val="dk1"/>
                </a:solidFill>
              </a:rPr>
              <a:t>The trend and patterns are very similar to last comparison, within each platform, games with higher search volume earn more money.</a:t>
            </a:r>
            <a:endParaRPr>
              <a:solidFill>
                <a:schemeClr val="dk1"/>
              </a:solidFill>
            </a:endParaRPr>
          </a:p>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
        <p:cNvGrpSpPr/>
        <p:nvPr/>
      </p:nvGrpSpPr>
      <p:grpSpPr>
        <a:xfrm>
          <a:off x="0" y="0"/>
          <a:ext cx="0" cy="0"/>
          <a:chOff x="0" y="0"/>
          <a:chExt cx="0" cy="0"/>
        </a:xfrm>
      </p:grpSpPr>
      <p:sp>
        <p:nvSpPr>
          <p:cNvPr id="12" name="Google Shape;12;p2"/>
          <p:cNvSpPr txBox="1">
            <a:spLocks noGrp="1"/>
          </p:cNvSpPr>
          <p:nvPr>
            <p:ph type="dt" idx="10"/>
          </p:nvPr>
        </p:nvSpPr>
        <p:spPr>
          <a:xfrm>
            <a:off x="228600" y="3178175"/>
            <a:ext cx="1066800" cy="182700"/>
          </a:xfrm>
          <a:prstGeom prst="rect">
            <a:avLst/>
          </a:prstGeom>
          <a:noFill/>
          <a:ln>
            <a:noFill/>
          </a:ln>
        </p:spPr>
        <p:txBody>
          <a:bodyPr spcFirstLastPara="1" wrap="square" lIns="45725" tIns="22850" rIns="45725" bIns="22850" anchor="ctr" anchorCtr="0">
            <a:noAutofit/>
          </a:bodyPr>
          <a:lstStyle>
            <a:lvl1pPr lvl="0" algn="l">
              <a:lnSpc>
                <a:spcPct val="100000"/>
              </a:lnSpc>
              <a:spcBef>
                <a:spcPts val="0"/>
              </a:spcBef>
              <a:spcAft>
                <a:spcPts val="0"/>
              </a:spcAft>
              <a:buSzPts val="7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a:endParaRPr/>
          </a:p>
        </p:txBody>
      </p:sp>
      <p:sp>
        <p:nvSpPr>
          <p:cNvPr id="13" name="Google Shape;13;p2"/>
          <p:cNvSpPr txBox="1">
            <a:spLocks noGrp="1"/>
          </p:cNvSpPr>
          <p:nvPr>
            <p:ph type="ftr" idx="11"/>
          </p:nvPr>
        </p:nvSpPr>
        <p:spPr>
          <a:xfrm>
            <a:off x="1562100" y="3178175"/>
            <a:ext cx="1447800" cy="182700"/>
          </a:xfrm>
          <a:prstGeom prst="rect">
            <a:avLst/>
          </a:prstGeom>
          <a:noFill/>
          <a:ln>
            <a:noFill/>
          </a:ln>
        </p:spPr>
        <p:txBody>
          <a:bodyPr spcFirstLastPara="1" wrap="square" lIns="45725" tIns="22850" rIns="45725" bIns="22850" anchor="ctr" anchorCtr="0">
            <a:noAutofit/>
          </a:bodyPr>
          <a:lstStyle>
            <a:lvl1pPr lvl="0" algn="ctr">
              <a:lnSpc>
                <a:spcPct val="100000"/>
              </a:lnSpc>
              <a:spcBef>
                <a:spcPts val="0"/>
              </a:spcBef>
              <a:spcAft>
                <a:spcPts val="0"/>
              </a:spcAft>
              <a:buSzPts val="7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a:endParaRPr/>
          </a:p>
        </p:txBody>
      </p:sp>
      <p:sp>
        <p:nvSpPr>
          <p:cNvPr id="14" name="Google Shape;14;p2"/>
          <p:cNvSpPr txBox="1">
            <a:spLocks noGrp="1"/>
          </p:cNvSpPr>
          <p:nvPr>
            <p:ph type="sldNum" idx="12"/>
          </p:nvPr>
        </p:nvSpPr>
        <p:spPr>
          <a:xfrm>
            <a:off x="3276600" y="3178175"/>
            <a:ext cx="1066800" cy="182700"/>
          </a:xfrm>
          <a:prstGeom prst="rect">
            <a:avLst/>
          </a:prstGeom>
          <a:noFill/>
          <a:ln>
            <a:noFill/>
          </a:ln>
        </p:spPr>
        <p:txBody>
          <a:bodyPr spcFirstLastPara="1" wrap="square" lIns="45725" tIns="22850" rIns="45725" bIns="22850" anchor="ctr" anchorCtr="0">
            <a:noAutofit/>
          </a:bodyPr>
          <a:lstStyle>
            <a:lvl1pPr marL="0" marR="0" lvl="0"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12"/>
          <p:cNvSpPr txBox="1">
            <a:spLocks noGrp="1"/>
          </p:cNvSpPr>
          <p:nvPr>
            <p:ph type="title"/>
          </p:nvPr>
        </p:nvSpPr>
        <p:spPr>
          <a:xfrm>
            <a:off x="228600" y="137319"/>
            <a:ext cx="4114800" cy="571500"/>
          </a:xfrm>
          <a:prstGeom prst="rect">
            <a:avLst/>
          </a:prstGeom>
          <a:noFill/>
          <a:ln>
            <a:noFill/>
          </a:ln>
        </p:spPr>
        <p:txBody>
          <a:bodyPr spcFirstLastPara="1" wrap="square" lIns="45725" tIns="22850" rIns="45725" bIns="22850" anchor="ctr" anchorCtr="0">
            <a:noAutofit/>
          </a:bodyPr>
          <a:lstStyle>
            <a:lvl1pPr lvl="0" algn="ctr">
              <a:lnSpc>
                <a:spcPct val="100000"/>
              </a:lnSpc>
              <a:spcBef>
                <a:spcPts val="0"/>
              </a:spcBef>
              <a:spcAft>
                <a:spcPts val="0"/>
              </a:spcAft>
              <a:buClr>
                <a:schemeClr val="dk1"/>
              </a:buClr>
              <a:buSzPts val="9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a:endParaRPr/>
          </a:p>
        </p:txBody>
      </p:sp>
      <p:sp>
        <p:nvSpPr>
          <p:cNvPr id="74" name="Google Shape;74;p12"/>
          <p:cNvSpPr txBox="1">
            <a:spLocks noGrp="1"/>
          </p:cNvSpPr>
          <p:nvPr>
            <p:ph type="body" idx="1"/>
          </p:nvPr>
        </p:nvSpPr>
        <p:spPr>
          <a:xfrm rot="5400000">
            <a:off x="1154550" y="-125850"/>
            <a:ext cx="2262900" cy="4114800"/>
          </a:xfrm>
          <a:prstGeom prst="rect">
            <a:avLst/>
          </a:prstGeom>
          <a:noFill/>
          <a:ln>
            <a:noFill/>
          </a:ln>
        </p:spPr>
        <p:txBody>
          <a:bodyPr spcFirstLastPara="1" wrap="square" lIns="45725" tIns="22850" rIns="45725" bIns="22850" anchor="t" anchorCtr="0">
            <a:noAutofit/>
          </a:bodyPr>
          <a:lstStyle>
            <a:lvl1pPr marL="457200" lvl="0" indent="-285750" algn="l">
              <a:lnSpc>
                <a:spcPct val="100000"/>
              </a:lnSpc>
              <a:spcBef>
                <a:spcPts val="200"/>
              </a:spcBef>
              <a:spcAft>
                <a:spcPts val="0"/>
              </a:spcAft>
              <a:buClr>
                <a:schemeClr val="dk1"/>
              </a:buClr>
              <a:buSzPts val="900"/>
              <a:buChar char="•"/>
              <a:defRPr/>
            </a:lvl1pPr>
            <a:lvl2pPr marL="914400" lvl="1" indent="-285750" algn="l">
              <a:lnSpc>
                <a:spcPct val="100000"/>
              </a:lnSpc>
              <a:spcBef>
                <a:spcPts val="200"/>
              </a:spcBef>
              <a:spcAft>
                <a:spcPts val="0"/>
              </a:spcAft>
              <a:buClr>
                <a:schemeClr val="dk1"/>
              </a:buClr>
              <a:buSzPts val="900"/>
              <a:buChar char="–"/>
              <a:defRPr/>
            </a:lvl2pPr>
            <a:lvl3pPr marL="1371600" lvl="2" indent="-285750" algn="l">
              <a:lnSpc>
                <a:spcPct val="100000"/>
              </a:lnSpc>
              <a:spcBef>
                <a:spcPts val="200"/>
              </a:spcBef>
              <a:spcAft>
                <a:spcPts val="0"/>
              </a:spcAft>
              <a:buClr>
                <a:schemeClr val="dk1"/>
              </a:buClr>
              <a:buSzPts val="900"/>
              <a:buChar char="•"/>
              <a:defRPr/>
            </a:lvl3pPr>
            <a:lvl4pPr marL="1828800" lvl="3" indent="-285750" algn="l">
              <a:lnSpc>
                <a:spcPct val="100000"/>
              </a:lnSpc>
              <a:spcBef>
                <a:spcPts val="200"/>
              </a:spcBef>
              <a:spcAft>
                <a:spcPts val="0"/>
              </a:spcAft>
              <a:buClr>
                <a:schemeClr val="dk1"/>
              </a:buClr>
              <a:buSzPts val="900"/>
              <a:buChar char="–"/>
              <a:defRPr/>
            </a:lvl4pPr>
            <a:lvl5pPr marL="2286000" lvl="4" indent="-285750" algn="l">
              <a:lnSpc>
                <a:spcPct val="100000"/>
              </a:lnSpc>
              <a:spcBef>
                <a:spcPts val="200"/>
              </a:spcBef>
              <a:spcAft>
                <a:spcPts val="0"/>
              </a:spcAft>
              <a:buClr>
                <a:schemeClr val="dk1"/>
              </a:buClr>
              <a:buSzPts val="900"/>
              <a:buChar char="»"/>
              <a:defRPr/>
            </a:lvl5pPr>
            <a:lvl6pPr marL="2743200" lvl="5" indent="-285750" algn="l">
              <a:lnSpc>
                <a:spcPct val="100000"/>
              </a:lnSpc>
              <a:spcBef>
                <a:spcPts val="200"/>
              </a:spcBef>
              <a:spcAft>
                <a:spcPts val="0"/>
              </a:spcAft>
              <a:buClr>
                <a:schemeClr val="dk1"/>
              </a:buClr>
              <a:buSzPts val="900"/>
              <a:buChar char="•"/>
              <a:defRPr/>
            </a:lvl6pPr>
            <a:lvl7pPr marL="3200400" lvl="6" indent="-285750" algn="l">
              <a:lnSpc>
                <a:spcPct val="100000"/>
              </a:lnSpc>
              <a:spcBef>
                <a:spcPts val="200"/>
              </a:spcBef>
              <a:spcAft>
                <a:spcPts val="0"/>
              </a:spcAft>
              <a:buClr>
                <a:schemeClr val="dk1"/>
              </a:buClr>
              <a:buSzPts val="900"/>
              <a:buChar char="•"/>
              <a:defRPr/>
            </a:lvl7pPr>
            <a:lvl8pPr marL="3657600" lvl="7" indent="-285750" algn="l">
              <a:lnSpc>
                <a:spcPct val="100000"/>
              </a:lnSpc>
              <a:spcBef>
                <a:spcPts val="200"/>
              </a:spcBef>
              <a:spcAft>
                <a:spcPts val="0"/>
              </a:spcAft>
              <a:buClr>
                <a:schemeClr val="dk1"/>
              </a:buClr>
              <a:buSzPts val="900"/>
              <a:buChar char="•"/>
              <a:defRPr/>
            </a:lvl8pPr>
            <a:lvl9pPr marL="4114800" lvl="8" indent="-285750" algn="l">
              <a:lnSpc>
                <a:spcPct val="100000"/>
              </a:lnSpc>
              <a:spcBef>
                <a:spcPts val="200"/>
              </a:spcBef>
              <a:spcAft>
                <a:spcPts val="0"/>
              </a:spcAft>
              <a:buClr>
                <a:schemeClr val="dk1"/>
              </a:buClr>
              <a:buSzPts val="900"/>
              <a:buChar char="•"/>
              <a:defRPr/>
            </a:lvl9pPr>
          </a:lstStyle>
          <a:p>
            <a:endParaRPr/>
          </a:p>
        </p:txBody>
      </p:sp>
      <p:sp>
        <p:nvSpPr>
          <p:cNvPr id="75" name="Google Shape;75;p12"/>
          <p:cNvSpPr txBox="1">
            <a:spLocks noGrp="1"/>
          </p:cNvSpPr>
          <p:nvPr>
            <p:ph type="dt" idx="10"/>
          </p:nvPr>
        </p:nvSpPr>
        <p:spPr>
          <a:xfrm>
            <a:off x="228600" y="3178175"/>
            <a:ext cx="1066800" cy="182700"/>
          </a:xfrm>
          <a:prstGeom prst="rect">
            <a:avLst/>
          </a:prstGeom>
          <a:noFill/>
          <a:ln>
            <a:noFill/>
          </a:ln>
        </p:spPr>
        <p:txBody>
          <a:bodyPr spcFirstLastPara="1" wrap="square" lIns="45725" tIns="22850" rIns="45725" bIns="22850" anchor="ctr" anchorCtr="0">
            <a:noAutofit/>
          </a:bodyPr>
          <a:lstStyle>
            <a:lvl1pPr lvl="0" algn="l">
              <a:lnSpc>
                <a:spcPct val="100000"/>
              </a:lnSpc>
              <a:spcBef>
                <a:spcPts val="0"/>
              </a:spcBef>
              <a:spcAft>
                <a:spcPts val="0"/>
              </a:spcAft>
              <a:buSzPts val="7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a:endParaRPr/>
          </a:p>
        </p:txBody>
      </p:sp>
      <p:sp>
        <p:nvSpPr>
          <p:cNvPr id="76" name="Google Shape;76;p12"/>
          <p:cNvSpPr txBox="1">
            <a:spLocks noGrp="1"/>
          </p:cNvSpPr>
          <p:nvPr>
            <p:ph type="ftr" idx="11"/>
          </p:nvPr>
        </p:nvSpPr>
        <p:spPr>
          <a:xfrm>
            <a:off x="1562100" y="3178175"/>
            <a:ext cx="1447800" cy="182700"/>
          </a:xfrm>
          <a:prstGeom prst="rect">
            <a:avLst/>
          </a:prstGeom>
          <a:noFill/>
          <a:ln>
            <a:noFill/>
          </a:ln>
        </p:spPr>
        <p:txBody>
          <a:bodyPr spcFirstLastPara="1" wrap="square" lIns="45725" tIns="22850" rIns="45725" bIns="22850" anchor="ctr" anchorCtr="0">
            <a:noAutofit/>
          </a:bodyPr>
          <a:lstStyle>
            <a:lvl1pPr lvl="0" algn="ctr">
              <a:lnSpc>
                <a:spcPct val="100000"/>
              </a:lnSpc>
              <a:spcBef>
                <a:spcPts val="0"/>
              </a:spcBef>
              <a:spcAft>
                <a:spcPts val="0"/>
              </a:spcAft>
              <a:buSzPts val="7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a:endParaRPr/>
          </a:p>
        </p:txBody>
      </p:sp>
      <p:sp>
        <p:nvSpPr>
          <p:cNvPr id="77" name="Google Shape;77;p12"/>
          <p:cNvSpPr txBox="1">
            <a:spLocks noGrp="1"/>
          </p:cNvSpPr>
          <p:nvPr>
            <p:ph type="sldNum" idx="12"/>
          </p:nvPr>
        </p:nvSpPr>
        <p:spPr>
          <a:xfrm>
            <a:off x="3276600" y="3178175"/>
            <a:ext cx="1066800" cy="182700"/>
          </a:xfrm>
          <a:prstGeom prst="rect">
            <a:avLst/>
          </a:prstGeom>
          <a:noFill/>
          <a:ln>
            <a:noFill/>
          </a:ln>
        </p:spPr>
        <p:txBody>
          <a:bodyPr spcFirstLastPara="1" wrap="square" lIns="45725" tIns="22850" rIns="45725" bIns="22850" anchor="ctr" anchorCtr="0">
            <a:noAutofit/>
          </a:bodyPr>
          <a:lstStyle>
            <a:lvl1pPr marL="0" marR="0" lvl="0"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13"/>
          <p:cNvSpPr txBox="1">
            <a:spLocks noGrp="1"/>
          </p:cNvSpPr>
          <p:nvPr>
            <p:ph type="title"/>
          </p:nvPr>
        </p:nvSpPr>
        <p:spPr>
          <a:xfrm rot="5400000">
            <a:off x="2366100" y="1085919"/>
            <a:ext cx="2925900" cy="1028700"/>
          </a:xfrm>
          <a:prstGeom prst="rect">
            <a:avLst/>
          </a:prstGeom>
          <a:noFill/>
          <a:ln>
            <a:noFill/>
          </a:ln>
        </p:spPr>
        <p:txBody>
          <a:bodyPr spcFirstLastPara="1" wrap="square" lIns="45725" tIns="22850" rIns="45725" bIns="22850" anchor="ctr" anchorCtr="0">
            <a:noAutofit/>
          </a:bodyPr>
          <a:lstStyle>
            <a:lvl1pPr lvl="0" algn="ctr">
              <a:lnSpc>
                <a:spcPct val="100000"/>
              </a:lnSpc>
              <a:spcBef>
                <a:spcPts val="0"/>
              </a:spcBef>
              <a:spcAft>
                <a:spcPts val="0"/>
              </a:spcAft>
              <a:buClr>
                <a:schemeClr val="dk1"/>
              </a:buClr>
              <a:buSzPts val="9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a:endParaRPr/>
          </a:p>
        </p:txBody>
      </p:sp>
      <p:sp>
        <p:nvSpPr>
          <p:cNvPr id="80" name="Google Shape;80;p13"/>
          <p:cNvSpPr txBox="1">
            <a:spLocks noGrp="1"/>
          </p:cNvSpPr>
          <p:nvPr>
            <p:ph type="body" idx="1"/>
          </p:nvPr>
        </p:nvSpPr>
        <p:spPr>
          <a:xfrm rot="5400000">
            <a:off x="270600" y="95319"/>
            <a:ext cx="2925900" cy="3009900"/>
          </a:xfrm>
          <a:prstGeom prst="rect">
            <a:avLst/>
          </a:prstGeom>
          <a:noFill/>
          <a:ln>
            <a:noFill/>
          </a:ln>
        </p:spPr>
        <p:txBody>
          <a:bodyPr spcFirstLastPara="1" wrap="square" lIns="45725" tIns="22850" rIns="45725" bIns="22850" anchor="t" anchorCtr="0">
            <a:noAutofit/>
          </a:bodyPr>
          <a:lstStyle>
            <a:lvl1pPr marL="457200" lvl="0" indent="-285750" algn="l">
              <a:lnSpc>
                <a:spcPct val="100000"/>
              </a:lnSpc>
              <a:spcBef>
                <a:spcPts val="200"/>
              </a:spcBef>
              <a:spcAft>
                <a:spcPts val="0"/>
              </a:spcAft>
              <a:buClr>
                <a:schemeClr val="dk1"/>
              </a:buClr>
              <a:buSzPts val="900"/>
              <a:buChar char="•"/>
              <a:defRPr/>
            </a:lvl1pPr>
            <a:lvl2pPr marL="914400" lvl="1" indent="-285750" algn="l">
              <a:lnSpc>
                <a:spcPct val="100000"/>
              </a:lnSpc>
              <a:spcBef>
                <a:spcPts val="200"/>
              </a:spcBef>
              <a:spcAft>
                <a:spcPts val="0"/>
              </a:spcAft>
              <a:buClr>
                <a:schemeClr val="dk1"/>
              </a:buClr>
              <a:buSzPts val="900"/>
              <a:buChar char="–"/>
              <a:defRPr/>
            </a:lvl2pPr>
            <a:lvl3pPr marL="1371600" lvl="2" indent="-285750" algn="l">
              <a:lnSpc>
                <a:spcPct val="100000"/>
              </a:lnSpc>
              <a:spcBef>
                <a:spcPts val="200"/>
              </a:spcBef>
              <a:spcAft>
                <a:spcPts val="0"/>
              </a:spcAft>
              <a:buClr>
                <a:schemeClr val="dk1"/>
              </a:buClr>
              <a:buSzPts val="900"/>
              <a:buChar char="•"/>
              <a:defRPr/>
            </a:lvl3pPr>
            <a:lvl4pPr marL="1828800" lvl="3" indent="-285750" algn="l">
              <a:lnSpc>
                <a:spcPct val="100000"/>
              </a:lnSpc>
              <a:spcBef>
                <a:spcPts val="200"/>
              </a:spcBef>
              <a:spcAft>
                <a:spcPts val="0"/>
              </a:spcAft>
              <a:buClr>
                <a:schemeClr val="dk1"/>
              </a:buClr>
              <a:buSzPts val="900"/>
              <a:buChar char="–"/>
              <a:defRPr/>
            </a:lvl4pPr>
            <a:lvl5pPr marL="2286000" lvl="4" indent="-285750" algn="l">
              <a:lnSpc>
                <a:spcPct val="100000"/>
              </a:lnSpc>
              <a:spcBef>
                <a:spcPts val="200"/>
              </a:spcBef>
              <a:spcAft>
                <a:spcPts val="0"/>
              </a:spcAft>
              <a:buClr>
                <a:schemeClr val="dk1"/>
              </a:buClr>
              <a:buSzPts val="900"/>
              <a:buChar char="»"/>
              <a:defRPr/>
            </a:lvl5pPr>
            <a:lvl6pPr marL="2743200" lvl="5" indent="-285750" algn="l">
              <a:lnSpc>
                <a:spcPct val="100000"/>
              </a:lnSpc>
              <a:spcBef>
                <a:spcPts val="200"/>
              </a:spcBef>
              <a:spcAft>
                <a:spcPts val="0"/>
              </a:spcAft>
              <a:buClr>
                <a:schemeClr val="dk1"/>
              </a:buClr>
              <a:buSzPts val="900"/>
              <a:buChar char="•"/>
              <a:defRPr/>
            </a:lvl6pPr>
            <a:lvl7pPr marL="3200400" lvl="6" indent="-285750" algn="l">
              <a:lnSpc>
                <a:spcPct val="100000"/>
              </a:lnSpc>
              <a:spcBef>
                <a:spcPts val="200"/>
              </a:spcBef>
              <a:spcAft>
                <a:spcPts val="0"/>
              </a:spcAft>
              <a:buClr>
                <a:schemeClr val="dk1"/>
              </a:buClr>
              <a:buSzPts val="900"/>
              <a:buChar char="•"/>
              <a:defRPr/>
            </a:lvl7pPr>
            <a:lvl8pPr marL="3657600" lvl="7" indent="-285750" algn="l">
              <a:lnSpc>
                <a:spcPct val="100000"/>
              </a:lnSpc>
              <a:spcBef>
                <a:spcPts val="200"/>
              </a:spcBef>
              <a:spcAft>
                <a:spcPts val="0"/>
              </a:spcAft>
              <a:buClr>
                <a:schemeClr val="dk1"/>
              </a:buClr>
              <a:buSzPts val="900"/>
              <a:buChar char="•"/>
              <a:defRPr/>
            </a:lvl8pPr>
            <a:lvl9pPr marL="4114800" lvl="8" indent="-285750" algn="l">
              <a:lnSpc>
                <a:spcPct val="100000"/>
              </a:lnSpc>
              <a:spcBef>
                <a:spcPts val="200"/>
              </a:spcBef>
              <a:spcAft>
                <a:spcPts val="0"/>
              </a:spcAft>
              <a:buClr>
                <a:schemeClr val="dk1"/>
              </a:buClr>
              <a:buSzPts val="900"/>
              <a:buChar char="•"/>
              <a:defRPr/>
            </a:lvl9pPr>
          </a:lstStyle>
          <a:p>
            <a:endParaRPr/>
          </a:p>
        </p:txBody>
      </p:sp>
      <p:sp>
        <p:nvSpPr>
          <p:cNvPr id="81" name="Google Shape;81;p13"/>
          <p:cNvSpPr txBox="1">
            <a:spLocks noGrp="1"/>
          </p:cNvSpPr>
          <p:nvPr>
            <p:ph type="dt" idx="10"/>
          </p:nvPr>
        </p:nvSpPr>
        <p:spPr>
          <a:xfrm>
            <a:off x="228600" y="3178175"/>
            <a:ext cx="1066800" cy="182700"/>
          </a:xfrm>
          <a:prstGeom prst="rect">
            <a:avLst/>
          </a:prstGeom>
          <a:noFill/>
          <a:ln>
            <a:noFill/>
          </a:ln>
        </p:spPr>
        <p:txBody>
          <a:bodyPr spcFirstLastPara="1" wrap="square" lIns="45725" tIns="22850" rIns="45725" bIns="22850" anchor="ctr" anchorCtr="0">
            <a:noAutofit/>
          </a:bodyPr>
          <a:lstStyle>
            <a:lvl1pPr lvl="0" algn="l">
              <a:lnSpc>
                <a:spcPct val="100000"/>
              </a:lnSpc>
              <a:spcBef>
                <a:spcPts val="0"/>
              </a:spcBef>
              <a:spcAft>
                <a:spcPts val="0"/>
              </a:spcAft>
              <a:buSzPts val="7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a:endParaRPr/>
          </a:p>
        </p:txBody>
      </p:sp>
      <p:sp>
        <p:nvSpPr>
          <p:cNvPr id="82" name="Google Shape;82;p13"/>
          <p:cNvSpPr txBox="1">
            <a:spLocks noGrp="1"/>
          </p:cNvSpPr>
          <p:nvPr>
            <p:ph type="ftr" idx="11"/>
          </p:nvPr>
        </p:nvSpPr>
        <p:spPr>
          <a:xfrm>
            <a:off x="1562100" y="3178175"/>
            <a:ext cx="1447800" cy="182700"/>
          </a:xfrm>
          <a:prstGeom prst="rect">
            <a:avLst/>
          </a:prstGeom>
          <a:noFill/>
          <a:ln>
            <a:noFill/>
          </a:ln>
        </p:spPr>
        <p:txBody>
          <a:bodyPr spcFirstLastPara="1" wrap="square" lIns="45725" tIns="22850" rIns="45725" bIns="22850" anchor="ctr" anchorCtr="0">
            <a:noAutofit/>
          </a:bodyPr>
          <a:lstStyle>
            <a:lvl1pPr lvl="0" algn="ctr">
              <a:lnSpc>
                <a:spcPct val="100000"/>
              </a:lnSpc>
              <a:spcBef>
                <a:spcPts val="0"/>
              </a:spcBef>
              <a:spcAft>
                <a:spcPts val="0"/>
              </a:spcAft>
              <a:buSzPts val="7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a:endParaRPr/>
          </a:p>
        </p:txBody>
      </p:sp>
      <p:sp>
        <p:nvSpPr>
          <p:cNvPr id="83" name="Google Shape;83;p13"/>
          <p:cNvSpPr txBox="1">
            <a:spLocks noGrp="1"/>
          </p:cNvSpPr>
          <p:nvPr>
            <p:ph type="sldNum" idx="12"/>
          </p:nvPr>
        </p:nvSpPr>
        <p:spPr>
          <a:xfrm>
            <a:off x="3276600" y="3178175"/>
            <a:ext cx="1066800" cy="182700"/>
          </a:xfrm>
          <a:prstGeom prst="rect">
            <a:avLst/>
          </a:prstGeom>
          <a:noFill/>
          <a:ln>
            <a:noFill/>
          </a:ln>
        </p:spPr>
        <p:txBody>
          <a:bodyPr spcFirstLastPara="1" wrap="square" lIns="45725" tIns="22850" rIns="45725" bIns="22850" anchor="ctr" anchorCtr="0">
            <a:noAutofit/>
          </a:bodyPr>
          <a:lstStyle>
            <a:lvl1pPr marL="0" marR="0" lvl="0"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1"/>
        <p:cNvGrpSpPr/>
        <p:nvPr/>
      </p:nvGrpSpPr>
      <p:grpSpPr>
        <a:xfrm>
          <a:off x="0" y="0"/>
          <a:ext cx="0" cy="0"/>
          <a:chOff x="0" y="0"/>
          <a:chExt cx="0" cy="0"/>
        </a:xfrm>
      </p:grpSpPr>
      <p:sp>
        <p:nvSpPr>
          <p:cNvPr id="22" name="Google Shape;22;p4"/>
          <p:cNvSpPr txBox="1">
            <a:spLocks noGrp="1"/>
          </p:cNvSpPr>
          <p:nvPr>
            <p:ph type="title"/>
          </p:nvPr>
        </p:nvSpPr>
        <p:spPr>
          <a:xfrm>
            <a:off x="311700" y="445025"/>
            <a:ext cx="8520600" cy="572700"/>
          </a:xfrm>
          <a:prstGeom prst="rect">
            <a:avLst/>
          </a:prstGeom>
          <a:noFill/>
          <a:ln>
            <a:noFill/>
          </a:ln>
        </p:spPr>
        <p:txBody>
          <a:bodyPr spcFirstLastPara="1" wrap="square" lIns="45725" tIns="22850" rIns="45725" bIns="22850" anchor="ctr" anchorCtr="0">
            <a:noAutofit/>
          </a:bodyPr>
          <a:lstStyle>
            <a:lvl1pPr lvl="0" algn="ctr">
              <a:lnSpc>
                <a:spcPct val="100000"/>
              </a:lnSpc>
              <a:spcBef>
                <a:spcPts val="0"/>
              </a:spcBef>
              <a:spcAft>
                <a:spcPts val="0"/>
              </a:spcAft>
              <a:buSzPts val="22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a:endParaRPr/>
          </a:p>
        </p:txBody>
      </p:sp>
      <p:sp>
        <p:nvSpPr>
          <p:cNvPr id="23" name="Google Shape;23;p4"/>
          <p:cNvSpPr txBox="1">
            <a:spLocks noGrp="1"/>
          </p:cNvSpPr>
          <p:nvPr>
            <p:ph type="body" idx="1"/>
          </p:nvPr>
        </p:nvSpPr>
        <p:spPr>
          <a:xfrm>
            <a:off x="311700" y="1152475"/>
            <a:ext cx="8520600" cy="3416400"/>
          </a:xfrm>
          <a:prstGeom prst="rect">
            <a:avLst/>
          </a:prstGeom>
          <a:noFill/>
          <a:ln>
            <a:noFill/>
          </a:ln>
        </p:spPr>
        <p:txBody>
          <a:bodyPr spcFirstLastPara="1" wrap="square" lIns="45725" tIns="22850" rIns="45725" bIns="22850" anchor="t" anchorCtr="0">
            <a:noAutofit/>
          </a:bodyPr>
          <a:lstStyle>
            <a:lvl1pPr marL="457200" lvl="0" indent="-330200" algn="l">
              <a:lnSpc>
                <a:spcPct val="100000"/>
              </a:lnSpc>
              <a:spcBef>
                <a:spcPts val="300"/>
              </a:spcBef>
              <a:spcAft>
                <a:spcPts val="0"/>
              </a:spcAft>
              <a:buSzPts val="1600"/>
              <a:buChar char="•"/>
              <a:defRPr/>
            </a:lvl1pPr>
            <a:lvl2pPr marL="914400" lvl="1" indent="-317500" algn="l">
              <a:lnSpc>
                <a:spcPct val="100000"/>
              </a:lnSpc>
              <a:spcBef>
                <a:spcPts val="300"/>
              </a:spcBef>
              <a:spcAft>
                <a:spcPts val="0"/>
              </a:spcAft>
              <a:buSzPts val="1400"/>
              <a:buChar char="–"/>
              <a:defRPr/>
            </a:lvl2pPr>
            <a:lvl3pPr marL="1371600" lvl="2" indent="-304800" algn="l">
              <a:lnSpc>
                <a:spcPct val="100000"/>
              </a:lnSpc>
              <a:spcBef>
                <a:spcPts val="200"/>
              </a:spcBef>
              <a:spcAft>
                <a:spcPts val="0"/>
              </a:spcAft>
              <a:buSzPts val="1200"/>
              <a:buChar char="•"/>
              <a:defRPr/>
            </a:lvl3pPr>
            <a:lvl4pPr marL="1828800" lvl="3" indent="-292100" algn="l">
              <a:lnSpc>
                <a:spcPct val="100000"/>
              </a:lnSpc>
              <a:spcBef>
                <a:spcPts val="200"/>
              </a:spcBef>
              <a:spcAft>
                <a:spcPts val="0"/>
              </a:spcAft>
              <a:buSzPts val="1000"/>
              <a:buChar char="–"/>
              <a:defRPr/>
            </a:lvl4pPr>
            <a:lvl5pPr marL="2286000" lvl="4" indent="-292100" algn="l">
              <a:lnSpc>
                <a:spcPct val="100000"/>
              </a:lnSpc>
              <a:spcBef>
                <a:spcPts val="200"/>
              </a:spcBef>
              <a:spcAft>
                <a:spcPts val="0"/>
              </a:spcAft>
              <a:buSzPts val="1000"/>
              <a:buChar char="»"/>
              <a:defRPr/>
            </a:lvl5pPr>
            <a:lvl6pPr marL="2743200" lvl="5" indent="-292100" algn="l">
              <a:lnSpc>
                <a:spcPct val="100000"/>
              </a:lnSpc>
              <a:spcBef>
                <a:spcPts val="200"/>
              </a:spcBef>
              <a:spcAft>
                <a:spcPts val="0"/>
              </a:spcAft>
              <a:buSzPts val="1000"/>
              <a:buChar char="•"/>
              <a:defRPr/>
            </a:lvl6pPr>
            <a:lvl7pPr marL="3200400" lvl="6" indent="-292100" algn="l">
              <a:lnSpc>
                <a:spcPct val="100000"/>
              </a:lnSpc>
              <a:spcBef>
                <a:spcPts val="200"/>
              </a:spcBef>
              <a:spcAft>
                <a:spcPts val="0"/>
              </a:spcAft>
              <a:buSzPts val="1000"/>
              <a:buChar char="•"/>
              <a:defRPr/>
            </a:lvl7pPr>
            <a:lvl8pPr marL="3657600" lvl="7" indent="-292100" algn="l">
              <a:lnSpc>
                <a:spcPct val="100000"/>
              </a:lnSpc>
              <a:spcBef>
                <a:spcPts val="200"/>
              </a:spcBef>
              <a:spcAft>
                <a:spcPts val="0"/>
              </a:spcAft>
              <a:buSzPts val="1000"/>
              <a:buChar char="•"/>
              <a:defRPr/>
            </a:lvl8pPr>
            <a:lvl9pPr marL="4114800" lvl="8" indent="-292100" algn="l">
              <a:lnSpc>
                <a:spcPct val="100000"/>
              </a:lnSpc>
              <a:spcBef>
                <a:spcPts val="200"/>
              </a:spcBef>
              <a:spcAft>
                <a:spcPts val="0"/>
              </a:spcAft>
              <a:buSzPts val="1000"/>
              <a:buChar char="•"/>
              <a:defRPr/>
            </a:lvl9pPr>
          </a:lstStyle>
          <a:p>
            <a:endParaRPr/>
          </a:p>
        </p:txBody>
      </p:sp>
      <p:sp>
        <p:nvSpPr>
          <p:cNvPr id="24" name="Google Shape;24;p4"/>
          <p:cNvSpPr txBox="1">
            <a:spLocks noGrp="1"/>
          </p:cNvSpPr>
          <p:nvPr>
            <p:ph type="sldNum" idx="12"/>
          </p:nvPr>
        </p:nvSpPr>
        <p:spPr>
          <a:xfrm>
            <a:off x="8472458" y="4663217"/>
            <a:ext cx="548700" cy="393600"/>
          </a:xfrm>
          <a:prstGeom prst="rect">
            <a:avLst/>
          </a:prstGeom>
          <a:noFill/>
          <a:ln>
            <a:noFill/>
          </a:ln>
        </p:spPr>
        <p:txBody>
          <a:bodyPr spcFirstLastPara="1" wrap="square" lIns="45725" tIns="22850" rIns="45725" bIns="22850" anchor="ctr" anchorCtr="0">
            <a:noAutofit/>
          </a:bodyPr>
          <a:lstStyle>
            <a:lvl1pPr marL="0" marR="0" lvl="0"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25"/>
        <p:cNvGrpSpPr/>
        <p:nvPr/>
      </p:nvGrpSpPr>
      <p:grpSpPr>
        <a:xfrm>
          <a:off x="0" y="0"/>
          <a:ext cx="0" cy="0"/>
          <a:chOff x="0" y="0"/>
          <a:chExt cx="0" cy="0"/>
        </a:xfrm>
      </p:grpSpPr>
      <p:sp>
        <p:nvSpPr>
          <p:cNvPr id="26" name="Google Shape;26;p5"/>
          <p:cNvSpPr txBox="1">
            <a:spLocks noGrp="1"/>
          </p:cNvSpPr>
          <p:nvPr>
            <p:ph type="title"/>
          </p:nvPr>
        </p:nvSpPr>
        <p:spPr>
          <a:xfrm>
            <a:off x="896144" y="2400300"/>
            <a:ext cx="2743200" cy="283500"/>
          </a:xfrm>
          <a:prstGeom prst="rect">
            <a:avLst/>
          </a:prstGeom>
          <a:noFill/>
          <a:ln>
            <a:noFill/>
          </a:ln>
        </p:spPr>
        <p:txBody>
          <a:bodyPr spcFirstLastPara="1" wrap="square" lIns="45725" tIns="22850" rIns="45725" bIns="22850" anchor="b" anchorCtr="0">
            <a:noAutofit/>
          </a:bodyPr>
          <a:lstStyle>
            <a:lvl1pPr lvl="0" algn="l">
              <a:lnSpc>
                <a:spcPct val="100000"/>
              </a:lnSpc>
              <a:spcBef>
                <a:spcPts val="0"/>
              </a:spcBef>
              <a:spcAft>
                <a:spcPts val="0"/>
              </a:spcAft>
              <a:buClr>
                <a:schemeClr val="dk1"/>
              </a:buClr>
              <a:buSzPts val="1000"/>
              <a:buFont typeface="Calibri"/>
              <a:buNone/>
              <a:defRPr sz="1000" b="1"/>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a:endParaRPr/>
          </a:p>
        </p:txBody>
      </p:sp>
      <p:sp>
        <p:nvSpPr>
          <p:cNvPr id="27" name="Google Shape;27;p5"/>
          <p:cNvSpPr>
            <a:spLocks noGrp="1"/>
          </p:cNvSpPr>
          <p:nvPr>
            <p:ph type="pic" idx="2"/>
          </p:nvPr>
        </p:nvSpPr>
        <p:spPr>
          <a:xfrm>
            <a:off x="896144" y="306388"/>
            <a:ext cx="2743200" cy="2057400"/>
          </a:xfrm>
          <a:prstGeom prst="rect">
            <a:avLst/>
          </a:prstGeom>
          <a:noFill/>
          <a:ln>
            <a:noFill/>
          </a:ln>
        </p:spPr>
        <p:txBody>
          <a:bodyPr spcFirstLastPara="1" wrap="square" lIns="45725" tIns="22850" rIns="45725" bIns="22850" anchor="t" anchorCtr="0">
            <a:noAutofit/>
          </a:bodyPr>
          <a:lstStyle>
            <a:lvl1pPr marR="0" lvl="0" algn="l" rtl="0">
              <a:lnSpc>
                <a:spcPct val="100000"/>
              </a:lnSpc>
              <a:spcBef>
                <a:spcPts val="3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R="0" lvl="1" algn="l" rtl="0">
              <a:lnSpc>
                <a:spcPct val="100000"/>
              </a:lnSpc>
              <a:spcBef>
                <a:spcPts val="3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R="0" lvl="2" algn="l" rtl="0">
              <a:lnSpc>
                <a:spcPct val="100000"/>
              </a:lnSpc>
              <a:spcBef>
                <a:spcPts val="2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R="0" lvl="3" algn="l" rtl="0">
              <a:lnSpc>
                <a:spcPct val="100000"/>
              </a:lnSpc>
              <a:spcBef>
                <a:spcPts val="2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R="0" lvl="4" algn="l" rtl="0">
              <a:lnSpc>
                <a:spcPct val="100000"/>
              </a:lnSpc>
              <a:spcBef>
                <a:spcPts val="2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R="0" lvl="5" algn="l" rtl="0">
              <a:lnSpc>
                <a:spcPct val="100000"/>
              </a:lnSpc>
              <a:spcBef>
                <a:spcPts val="2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R="0" lvl="6" algn="l" rtl="0">
              <a:lnSpc>
                <a:spcPct val="100000"/>
              </a:lnSpc>
              <a:spcBef>
                <a:spcPts val="2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R="0" lvl="7" algn="l" rtl="0">
              <a:lnSpc>
                <a:spcPct val="100000"/>
              </a:lnSpc>
              <a:spcBef>
                <a:spcPts val="2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R="0" lvl="8" algn="l" rtl="0">
              <a:lnSpc>
                <a:spcPct val="100000"/>
              </a:lnSpc>
              <a:spcBef>
                <a:spcPts val="2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28" name="Google Shape;28;p5"/>
          <p:cNvSpPr txBox="1">
            <a:spLocks noGrp="1"/>
          </p:cNvSpPr>
          <p:nvPr>
            <p:ph type="body" idx="1"/>
          </p:nvPr>
        </p:nvSpPr>
        <p:spPr>
          <a:xfrm>
            <a:off x="896144" y="2683669"/>
            <a:ext cx="2743200" cy="402300"/>
          </a:xfrm>
          <a:prstGeom prst="rect">
            <a:avLst/>
          </a:prstGeom>
          <a:noFill/>
          <a:ln>
            <a:noFill/>
          </a:ln>
        </p:spPr>
        <p:txBody>
          <a:bodyPr spcFirstLastPara="1" wrap="square" lIns="45725" tIns="22850" rIns="45725" bIns="22850" anchor="t" anchorCtr="0">
            <a:noAutofit/>
          </a:bodyPr>
          <a:lstStyle>
            <a:lvl1pPr marL="457200" lvl="0" indent="-228600" algn="l">
              <a:lnSpc>
                <a:spcPct val="100000"/>
              </a:lnSpc>
              <a:spcBef>
                <a:spcPts val="100"/>
              </a:spcBef>
              <a:spcAft>
                <a:spcPts val="0"/>
              </a:spcAft>
              <a:buClr>
                <a:schemeClr val="dk1"/>
              </a:buClr>
              <a:buSzPts val="700"/>
              <a:buNone/>
              <a:defRPr sz="700"/>
            </a:lvl1pPr>
            <a:lvl2pPr marL="914400" lvl="1" indent="-228600" algn="l">
              <a:lnSpc>
                <a:spcPct val="100000"/>
              </a:lnSpc>
              <a:spcBef>
                <a:spcPts val="100"/>
              </a:spcBef>
              <a:spcAft>
                <a:spcPts val="0"/>
              </a:spcAft>
              <a:buClr>
                <a:schemeClr val="dk1"/>
              </a:buClr>
              <a:buSzPts val="600"/>
              <a:buNone/>
              <a:defRPr sz="600"/>
            </a:lvl2pPr>
            <a:lvl3pPr marL="1371600" lvl="2" indent="-228600" algn="l">
              <a:lnSpc>
                <a:spcPct val="100000"/>
              </a:lnSpc>
              <a:spcBef>
                <a:spcPts val="100"/>
              </a:spcBef>
              <a:spcAft>
                <a:spcPts val="0"/>
              </a:spcAft>
              <a:buClr>
                <a:schemeClr val="dk1"/>
              </a:buClr>
              <a:buSzPts val="500"/>
              <a:buNone/>
              <a:defRPr sz="500"/>
            </a:lvl3pPr>
            <a:lvl4pPr marL="1828800" lvl="3" indent="-228600" algn="l">
              <a:lnSpc>
                <a:spcPct val="100000"/>
              </a:lnSpc>
              <a:spcBef>
                <a:spcPts val="100"/>
              </a:spcBef>
              <a:spcAft>
                <a:spcPts val="0"/>
              </a:spcAft>
              <a:buClr>
                <a:schemeClr val="dk1"/>
              </a:buClr>
              <a:buSzPts val="500"/>
              <a:buNone/>
              <a:defRPr sz="500"/>
            </a:lvl4pPr>
            <a:lvl5pPr marL="2286000" lvl="4" indent="-228600" algn="l">
              <a:lnSpc>
                <a:spcPct val="100000"/>
              </a:lnSpc>
              <a:spcBef>
                <a:spcPts val="100"/>
              </a:spcBef>
              <a:spcAft>
                <a:spcPts val="0"/>
              </a:spcAft>
              <a:buClr>
                <a:schemeClr val="dk1"/>
              </a:buClr>
              <a:buSzPts val="500"/>
              <a:buNone/>
              <a:defRPr sz="500"/>
            </a:lvl5pPr>
            <a:lvl6pPr marL="2743200" lvl="5" indent="-228600" algn="l">
              <a:lnSpc>
                <a:spcPct val="100000"/>
              </a:lnSpc>
              <a:spcBef>
                <a:spcPts val="100"/>
              </a:spcBef>
              <a:spcAft>
                <a:spcPts val="0"/>
              </a:spcAft>
              <a:buClr>
                <a:schemeClr val="dk1"/>
              </a:buClr>
              <a:buSzPts val="500"/>
              <a:buNone/>
              <a:defRPr sz="500"/>
            </a:lvl6pPr>
            <a:lvl7pPr marL="3200400" lvl="6" indent="-228600" algn="l">
              <a:lnSpc>
                <a:spcPct val="100000"/>
              </a:lnSpc>
              <a:spcBef>
                <a:spcPts val="100"/>
              </a:spcBef>
              <a:spcAft>
                <a:spcPts val="0"/>
              </a:spcAft>
              <a:buClr>
                <a:schemeClr val="dk1"/>
              </a:buClr>
              <a:buSzPts val="500"/>
              <a:buNone/>
              <a:defRPr sz="500"/>
            </a:lvl7pPr>
            <a:lvl8pPr marL="3657600" lvl="7" indent="-228600" algn="l">
              <a:lnSpc>
                <a:spcPct val="100000"/>
              </a:lnSpc>
              <a:spcBef>
                <a:spcPts val="100"/>
              </a:spcBef>
              <a:spcAft>
                <a:spcPts val="0"/>
              </a:spcAft>
              <a:buClr>
                <a:schemeClr val="dk1"/>
              </a:buClr>
              <a:buSzPts val="500"/>
              <a:buNone/>
              <a:defRPr sz="500"/>
            </a:lvl8pPr>
            <a:lvl9pPr marL="4114800" lvl="8" indent="-228600" algn="l">
              <a:lnSpc>
                <a:spcPct val="100000"/>
              </a:lnSpc>
              <a:spcBef>
                <a:spcPts val="100"/>
              </a:spcBef>
              <a:spcAft>
                <a:spcPts val="0"/>
              </a:spcAft>
              <a:buClr>
                <a:schemeClr val="dk1"/>
              </a:buClr>
              <a:buSzPts val="500"/>
              <a:buNone/>
              <a:defRPr sz="500"/>
            </a:lvl9pPr>
          </a:lstStyle>
          <a:p>
            <a:endParaRPr/>
          </a:p>
        </p:txBody>
      </p:sp>
      <p:sp>
        <p:nvSpPr>
          <p:cNvPr id="29" name="Google Shape;29;p5"/>
          <p:cNvSpPr txBox="1">
            <a:spLocks noGrp="1"/>
          </p:cNvSpPr>
          <p:nvPr>
            <p:ph type="dt" idx="10"/>
          </p:nvPr>
        </p:nvSpPr>
        <p:spPr>
          <a:xfrm>
            <a:off x="228600" y="3178175"/>
            <a:ext cx="1066800" cy="182700"/>
          </a:xfrm>
          <a:prstGeom prst="rect">
            <a:avLst/>
          </a:prstGeom>
          <a:noFill/>
          <a:ln>
            <a:noFill/>
          </a:ln>
        </p:spPr>
        <p:txBody>
          <a:bodyPr spcFirstLastPara="1" wrap="square" lIns="45725" tIns="22850" rIns="45725" bIns="22850" anchor="ctr" anchorCtr="0">
            <a:noAutofit/>
          </a:bodyPr>
          <a:lstStyle>
            <a:lvl1pPr lvl="0" algn="l">
              <a:lnSpc>
                <a:spcPct val="100000"/>
              </a:lnSpc>
              <a:spcBef>
                <a:spcPts val="0"/>
              </a:spcBef>
              <a:spcAft>
                <a:spcPts val="0"/>
              </a:spcAft>
              <a:buSzPts val="7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a:endParaRPr/>
          </a:p>
        </p:txBody>
      </p:sp>
      <p:sp>
        <p:nvSpPr>
          <p:cNvPr id="30" name="Google Shape;30;p5"/>
          <p:cNvSpPr txBox="1">
            <a:spLocks noGrp="1"/>
          </p:cNvSpPr>
          <p:nvPr>
            <p:ph type="ftr" idx="11"/>
          </p:nvPr>
        </p:nvSpPr>
        <p:spPr>
          <a:xfrm>
            <a:off x="1562100" y="3178175"/>
            <a:ext cx="1447800" cy="182700"/>
          </a:xfrm>
          <a:prstGeom prst="rect">
            <a:avLst/>
          </a:prstGeom>
          <a:noFill/>
          <a:ln>
            <a:noFill/>
          </a:ln>
        </p:spPr>
        <p:txBody>
          <a:bodyPr spcFirstLastPara="1" wrap="square" lIns="45725" tIns="22850" rIns="45725" bIns="22850" anchor="ctr" anchorCtr="0">
            <a:noAutofit/>
          </a:bodyPr>
          <a:lstStyle>
            <a:lvl1pPr lvl="0" algn="ctr">
              <a:lnSpc>
                <a:spcPct val="100000"/>
              </a:lnSpc>
              <a:spcBef>
                <a:spcPts val="0"/>
              </a:spcBef>
              <a:spcAft>
                <a:spcPts val="0"/>
              </a:spcAft>
              <a:buSzPts val="7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a:endParaRPr/>
          </a:p>
        </p:txBody>
      </p:sp>
      <p:sp>
        <p:nvSpPr>
          <p:cNvPr id="31" name="Google Shape;31;p5"/>
          <p:cNvSpPr txBox="1">
            <a:spLocks noGrp="1"/>
          </p:cNvSpPr>
          <p:nvPr>
            <p:ph type="sldNum" idx="12"/>
          </p:nvPr>
        </p:nvSpPr>
        <p:spPr>
          <a:xfrm>
            <a:off x="3276600" y="3178175"/>
            <a:ext cx="1066800" cy="182700"/>
          </a:xfrm>
          <a:prstGeom prst="rect">
            <a:avLst/>
          </a:prstGeom>
          <a:noFill/>
          <a:ln>
            <a:noFill/>
          </a:ln>
        </p:spPr>
        <p:txBody>
          <a:bodyPr spcFirstLastPara="1" wrap="square" lIns="45725" tIns="22850" rIns="45725" bIns="22850" anchor="ctr" anchorCtr="0">
            <a:noAutofit/>
          </a:bodyPr>
          <a:lstStyle>
            <a:lvl1pPr marL="0" marR="0" lvl="0"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32"/>
        <p:cNvGrpSpPr/>
        <p:nvPr/>
      </p:nvGrpSpPr>
      <p:grpSpPr>
        <a:xfrm>
          <a:off x="0" y="0"/>
          <a:ext cx="0" cy="0"/>
          <a:chOff x="0" y="0"/>
          <a:chExt cx="0" cy="0"/>
        </a:xfrm>
      </p:grpSpPr>
      <p:sp>
        <p:nvSpPr>
          <p:cNvPr id="33" name="Google Shape;33;p6"/>
          <p:cNvSpPr txBox="1">
            <a:spLocks noGrp="1"/>
          </p:cNvSpPr>
          <p:nvPr>
            <p:ph type="title"/>
          </p:nvPr>
        </p:nvSpPr>
        <p:spPr>
          <a:xfrm>
            <a:off x="228600" y="137319"/>
            <a:ext cx="4114800" cy="571500"/>
          </a:xfrm>
          <a:prstGeom prst="rect">
            <a:avLst/>
          </a:prstGeom>
          <a:noFill/>
          <a:ln>
            <a:noFill/>
          </a:ln>
        </p:spPr>
        <p:txBody>
          <a:bodyPr spcFirstLastPara="1" wrap="square" lIns="45725" tIns="22850" rIns="45725" bIns="22850" anchor="ctr" anchorCtr="0">
            <a:noAutofit/>
          </a:bodyPr>
          <a:lstStyle>
            <a:lvl1pPr lvl="0" algn="ctr">
              <a:lnSpc>
                <a:spcPct val="100000"/>
              </a:lnSpc>
              <a:spcBef>
                <a:spcPts val="0"/>
              </a:spcBef>
              <a:spcAft>
                <a:spcPts val="0"/>
              </a:spcAft>
              <a:buClr>
                <a:schemeClr val="dk1"/>
              </a:buClr>
              <a:buSzPts val="9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a:endParaRPr/>
          </a:p>
        </p:txBody>
      </p:sp>
      <p:sp>
        <p:nvSpPr>
          <p:cNvPr id="34" name="Google Shape;34;p6"/>
          <p:cNvSpPr txBox="1">
            <a:spLocks noGrp="1"/>
          </p:cNvSpPr>
          <p:nvPr>
            <p:ph type="body" idx="1"/>
          </p:nvPr>
        </p:nvSpPr>
        <p:spPr>
          <a:xfrm>
            <a:off x="228600" y="800100"/>
            <a:ext cx="4114800" cy="2262900"/>
          </a:xfrm>
          <a:prstGeom prst="rect">
            <a:avLst/>
          </a:prstGeom>
          <a:noFill/>
          <a:ln>
            <a:noFill/>
          </a:ln>
        </p:spPr>
        <p:txBody>
          <a:bodyPr spcFirstLastPara="1" wrap="square" lIns="45725" tIns="22850" rIns="45725" bIns="22850" anchor="t" anchorCtr="0">
            <a:noAutofit/>
          </a:bodyPr>
          <a:lstStyle>
            <a:lvl1pPr marL="457200" lvl="0" indent="-285750" algn="l">
              <a:lnSpc>
                <a:spcPct val="100000"/>
              </a:lnSpc>
              <a:spcBef>
                <a:spcPts val="200"/>
              </a:spcBef>
              <a:spcAft>
                <a:spcPts val="0"/>
              </a:spcAft>
              <a:buClr>
                <a:schemeClr val="dk1"/>
              </a:buClr>
              <a:buSzPts val="900"/>
              <a:buChar char="•"/>
              <a:defRPr/>
            </a:lvl1pPr>
            <a:lvl2pPr marL="914400" lvl="1" indent="-285750" algn="l">
              <a:lnSpc>
                <a:spcPct val="100000"/>
              </a:lnSpc>
              <a:spcBef>
                <a:spcPts val="200"/>
              </a:spcBef>
              <a:spcAft>
                <a:spcPts val="0"/>
              </a:spcAft>
              <a:buClr>
                <a:schemeClr val="dk1"/>
              </a:buClr>
              <a:buSzPts val="900"/>
              <a:buChar char="–"/>
              <a:defRPr/>
            </a:lvl2pPr>
            <a:lvl3pPr marL="1371600" lvl="2" indent="-285750" algn="l">
              <a:lnSpc>
                <a:spcPct val="100000"/>
              </a:lnSpc>
              <a:spcBef>
                <a:spcPts val="200"/>
              </a:spcBef>
              <a:spcAft>
                <a:spcPts val="0"/>
              </a:spcAft>
              <a:buClr>
                <a:schemeClr val="dk1"/>
              </a:buClr>
              <a:buSzPts val="900"/>
              <a:buChar char="•"/>
              <a:defRPr/>
            </a:lvl3pPr>
            <a:lvl4pPr marL="1828800" lvl="3" indent="-285750" algn="l">
              <a:lnSpc>
                <a:spcPct val="100000"/>
              </a:lnSpc>
              <a:spcBef>
                <a:spcPts val="200"/>
              </a:spcBef>
              <a:spcAft>
                <a:spcPts val="0"/>
              </a:spcAft>
              <a:buClr>
                <a:schemeClr val="dk1"/>
              </a:buClr>
              <a:buSzPts val="900"/>
              <a:buChar char="–"/>
              <a:defRPr/>
            </a:lvl4pPr>
            <a:lvl5pPr marL="2286000" lvl="4" indent="-285750" algn="l">
              <a:lnSpc>
                <a:spcPct val="100000"/>
              </a:lnSpc>
              <a:spcBef>
                <a:spcPts val="200"/>
              </a:spcBef>
              <a:spcAft>
                <a:spcPts val="0"/>
              </a:spcAft>
              <a:buClr>
                <a:schemeClr val="dk1"/>
              </a:buClr>
              <a:buSzPts val="900"/>
              <a:buChar char="»"/>
              <a:defRPr/>
            </a:lvl5pPr>
            <a:lvl6pPr marL="2743200" lvl="5" indent="-285750" algn="l">
              <a:lnSpc>
                <a:spcPct val="100000"/>
              </a:lnSpc>
              <a:spcBef>
                <a:spcPts val="200"/>
              </a:spcBef>
              <a:spcAft>
                <a:spcPts val="0"/>
              </a:spcAft>
              <a:buClr>
                <a:schemeClr val="dk1"/>
              </a:buClr>
              <a:buSzPts val="900"/>
              <a:buChar char="•"/>
              <a:defRPr/>
            </a:lvl6pPr>
            <a:lvl7pPr marL="3200400" lvl="6" indent="-285750" algn="l">
              <a:lnSpc>
                <a:spcPct val="100000"/>
              </a:lnSpc>
              <a:spcBef>
                <a:spcPts val="200"/>
              </a:spcBef>
              <a:spcAft>
                <a:spcPts val="0"/>
              </a:spcAft>
              <a:buClr>
                <a:schemeClr val="dk1"/>
              </a:buClr>
              <a:buSzPts val="900"/>
              <a:buChar char="•"/>
              <a:defRPr/>
            </a:lvl7pPr>
            <a:lvl8pPr marL="3657600" lvl="7" indent="-285750" algn="l">
              <a:lnSpc>
                <a:spcPct val="100000"/>
              </a:lnSpc>
              <a:spcBef>
                <a:spcPts val="200"/>
              </a:spcBef>
              <a:spcAft>
                <a:spcPts val="0"/>
              </a:spcAft>
              <a:buClr>
                <a:schemeClr val="dk1"/>
              </a:buClr>
              <a:buSzPts val="900"/>
              <a:buChar char="•"/>
              <a:defRPr/>
            </a:lvl8pPr>
            <a:lvl9pPr marL="4114800" lvl="8" indent="-285750" algn="l">
              <a:lnSpc>
                <a:spcPct val="100000"/>
              </a:lnSpc>
              <a:spcBef>
                <a:spcPts val="200"/>
              </a:spcBef>
              <a:spcAft>
                <a:spcPts val="0"/>
              </a:spcAft>
              <a:buClr>
                <a:schemeClr val="dk1"/>
              </a:buClr>
              <a:buSzPts val="900"/>
              <a:buChar char="•"/>
              <a:defRPr/>
            </a:lvl9pPr>
          </a:lstStyle>
          <a:p>
            <a:endParaRPr/>
          </a:p>
        </p:txBody>
      </p:sp>
      <p:sp>
        <p:nvSpPr>
          <p:cNvPr id="35" name="Google Shape;35;p6"/>
          <p:cNvSpPr txBox="1">
            <a:spLocks noGrp="1"/>
          </p:cNvSpPr>
          <p:nvPr>
            <p:ph type="dt" idx="10"/>
          </p:nvPr>
        </p:nvSpPr>
        <p:spPr>
          <a:xfrm>
            <a:off x="228600" y="3178175"/>
            <a:ext cx="1066800" cy="182700"/>
          </a:xfrm>
          <a:prstGeom prst="rect">
            <a:avLst/>
          </a:prstGeom>
          <a:noFill/>
          <a:ln>
            <a:noFill/>
          </a:ln>
        </p:spPr>
        <p:txBody>
          <a:bodyPr spcFirstLastPara="1" wrap="square" lIns="45725" tIns="22850" rIns="45725" bIns="22850" anchor="ctr" anchorCtr="0">
            <a:noAutofit/>
          </a:bodyPr>
          <a:lstStyle>
            <a:lvl1pPr lvl="0" algn="l">
              <a:lnSpc>
                <a:spcPct val="100000"/>
              </a:lnSpc>
              <a:spcBef>
                <a:spcPts val="0"/>
              </a:spcBef>
              <a:spcAft>
                <a:spcPts val="0"/>
              </a:spcAft>
              <a:buSzPts val="7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a:endParaRPr/>
          </a:p>
        </p:txBody>
      </p:sp>
      <p:sp>
        <p:nvSpPr>
          <p:cNvPr id="36" name="Google Shape;36;p6"/>
          <p:cNvSpPr txBox="1">
            <a:spLocks noGrp="1"/>
          </p:cNvSpPr>
          <p:nvPr>
            <p:ph type="ftr" idx="11"/>
          </p:nvPr>
        </p:nvSpPr>
        <p:spPr>
          <a:xfrm>
            <a:off x="1562100" y="3178175"/>
            <a:ext cx="1447800" cy="182700"/>
          </a:xfrm>
          <a:prstGeom prst="rect">
            <a:avLst/>
          </a:prstGeom>
          <a:noFill/>
          <a:ln>
            <a:noFill/>
          </a:ln>
        </p:spPr>
        <p:txBody>
          <a:bodyPr spcFirstLastPara="1" wrap="square" lIns="45725" tIns="22850" rIns="45725" bIns="22850" anchor="ctr" anchorCtr="0">
            <a:noAutofit/>
          </a:bodyPr>
          <a:lstStyle>
            <a:lvl1pPr lvl="0" algn="ctr">
              <a:lnSpc>
                <a:spcPct val="100000"/>
              </a:lnSpc>
              <a:spcBef>
                <a:spcPts val="0"/>
              </a:spcBef>
              <a:spcAft>
                <a:spcPts val="0"/>
              </a:spcAft>
              <a:buSzPts val="7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a:endParaRPr/>
          </a:p>
        </p:txBody>
      </p:sp>
      <p:sp>
        <p:nvSpPr>
          <p:cNvPr id="37" name="Google Shape;37;p6"/>
          <p:cNvSpPr txBox="1">
            <a:spLocks noGrp="1"/>
          </p:cNvSpPr>
          <p:nvPr>
            <p:ph type="sldNum" idx="12"/>
          </p:nvPr>
        </p:nvSpPr>
        <p:spPr>
          <a:xfrm>
            <a:off x="3276600" y="3178175"/>
            <a:ext cx="1066800" cy="182700"/>
          </a:xfrm>
          <a:prstGeom prst="rect">
            <a:avLst/>
          </a:prstGeom>
          <a:noFill/>
          <a:ln>
            <a:noFill/>
          </a:ln>
        </p:spPr>
        <p:txBody>
          <a:bodyPr spcFirstLastPara="1" wrap="square" lIns="45725" tIns="22850" rIns="45725" bIns="22850" anchor="ctr" anchorCtr="0">
            <a:noAutofit/>
          </a:bodyPr>
          <a:lstStyle>
            <a:lvl1pPr marL="0" marR="0" lvl="0"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8"/>
        <p:cNvGrpSpPr/>
        <p:nvPr/>
      </p:nvGrpSpPr>
      <p:grpSpPr>
        <a:xfrm>
          <a:off x="0" y="0"/>
          <a:ext cx="0" cy="0"/>
          <a:chOff x="0" y="0"/>
          <a:chExt cx="0" cy="0"/>
        </a:xfrm>
      </p:grpSpPr>
      <p:sp>
        <p:nvSpPr>
          <p:cNvPr id="39" name="Google Shape;39;p7"/>
          <p:cNvSpPr txBox="1">
            <a:spLocks noGrp="1"/>
          </p:cNvSpPr>
          <p:nvPr>
            <p:ph type="title"/>
          </p:nvPr>
        </p:nvSpPr>
        <p:spPr>
          <a:xfrm>
            <a:off x="361156" y="2203450"/>
            <a:ext cx="3886200" cy="681000"/>
          </a:xfrm>
          <a:prstGeom prst="rect">
            <a:avLst/>
          </a:prstGeom>
          <a:noFill/>
          <a:ln>
            <a:noFill/>
          </a:ln>
        </p:spPr>
        <p:txBody>
          <a:bodyPr spcFirstLastPara="1" wrap="square" lIns="45725" tIns="22850" rIns="45725" bIns="22850" anchor="t" anchorCtr="0">
            <a:noAutofit/>
          </a:bodyPr>
          <a:lstStyle>
            <a:lvl1pPr lvl="0" algn="l">
              <a:lnSpc>
                <a:spcPct val="100000"/>
              </a:lnSpc>
              <a:spcBef>
                <a:spcPts val="0"/>
              </a:spcBef>
              <a:spcAft>
                <a:spcPts val="0"/>
              </a:spcAft>
              <a:buClr>
                <a:schemeClr val="dk1"/>
              </a:buClr>
              <a:buSzPts val="2000"/>
              <a:buFont typeface="Calibri"/>
              <a:buNone/>
              <a:defRPr sz="2000" b="1" cap="none"/>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a:endParaRPr/>
          </a:p>
        </p:txBody>
      </p:sp>
      <p:sp>
        <p:nvSpPr>
          <p:cNvPr id="40" name="Google Shape;40;p7"/>
          <p:cNvSpPr txBox="1">
            <a:spLocks noGrp="1"/>
          </p:cNvSpPr>
          <p:nvPr>
            <p:ph type="body" idx="1"/>
          </p:nvPr>
        </p:nvSpPr>
        <p:spPr>
          <a:xfrm>
            <a:off x="361156" y="1453357"/>
            <a:ext cx="3886200" cy="750000"/>
          </a:xfrm>
          <a:prstGeom prst="rect">
            <a:avLst/>
          </a:prstGeom>
          <a:noFill/>
          <a:ln>
            <a:noFill/>
          </a:ln>
        </p:spPr>
        <p:txBody>
          <a:bodyPr spcFirstLastPara="1" wrap="square" lIns="45725" tIns="22850" rIns="45725" bIns="22850" anchor="b" anchorCtr="0">
            <a:noAutofit/>
          </a:bodyPr>
          <a:lstStyle>
            <a:lvl1pPr marL="457200" lvl="0" indent="-228600" algn="l">
              <a:lnSpc>
                <a:spcPct val="100000"/>
              </a:lnSpc>
              <a:spcBef>
                <a:spcPts val="200"/>
              </a:spcBef>
              <a:spcAft>
                <a:spcPts val="0"/>
              </a:spcAft>
              <a:buClr>
                <a:srgbClr val="888888"/>
              </a:buClr>
              <a:buSzPts val="1000"/>
              <a:buNone/>
              <a:defRPr sz="1000">
                <a:solidFill>
                  <a:srgbClr val="888888"/>
                </a:solidFill>
              </a:defRPr>
            </a:lvl1pPr>
            <a:lvl2pPr marL="914400" lvl="1" indent="-228600" algn="l">
              <a:lnSpc>
                <a:spcPct val="100000"/>
              </a:lnSpc>
              <a:spcBef>
                <a:spcPts val="200"/>
              </a:spcBef>
              <a:spcAft>
                <a:spcPts val="0"/>
              </a:spcAft>
              <a:buClr>
                <a:srgbClr val="888888"/>
              </a:buClr>
              <a:buSzPts val="900"/>
              <a:buNone/>
              <a:defRPr sz="900">
                <a:solidFill>
                  <a:srgbClr val="888888"/>
                </a:solidFill>
              </a:defRPr>
            </a:lvl2pPr>
            <a:lvl3pPr marL="1371600" lvl="2" indent="-228600" algn="l">
              <a:lnSpc>
                <a:spcPct val="100000"/>
              </a:lnSpc>
              <a:spcBef>
                <a:spcPts val="200"/>
              </a:spcBef>
              <a:spcAft>
                <a:spcPts val="0"/>
              </a:spcAft>
              <a:buClr>
                <a:srgbClr val="888888"/>
              </a:buClr>
              <a:buSzPts val="800"/>
              <a:buNone/>
              <a:defRPr sz="800">
                <a:solidFill>
                  <a:srgbClr val="888888"/>
                </a:solidFill>
              </a:defRPr>
            </a:lvl3pPr>
            <a:lvl4pPr marL="1828800" lvl="3" indent="-228600" algn="l">
              <a:lnSpc>
                <a:spcPct val="100000"/>
              </a:lnSpc>
              <a:spcBef>
                <a:spcPts val="100"/>
              </a:spcBef>
              <a:spcAft>
                <a:spcPts val="0"/>
              </a:spcAft>
              <a:buClr>
                <a:srgbClr val="888888"/>
              </a:buClr>
              <a:buSzPts val="700"/>
              <a:buNone/>
              <a:defRPr sz="700">
                <a:solidFill>
                  <a:srgbClr val="888888"/>
                </a:solidFill>
              </a:defRPr>
            </a:lvl4pPr>
            <a:lvl5pPr marL="2286000" lvl="4" indent="-228600" algn="l">
              <a:lnSpc>
                <a:spcPct val="100000"/>
              </a:lnSpc>
              <a:spcBef>
                <a:spcPts val="100"/>
              </a:spcBef>
              <a:spcAft>
                <a:spcPts val="0"/>
              </a:spcAft>
              <a:buClr>
                <a:srgbClr val="888888"/>
              </a:buClr>
              <a:buSzPts val="700"/>
              <a:buNone/>
              <a:defRPr sz="700">
                <a:solidFill>
                  <a:srgbClr val="888888"/>
                </a:solidFill>
              </a:defRPr>
            </a:lvl5pPr>
            <a:lvl6pPr marL="2743200" lvl="5" indent="-228600" algn="l">
              <a:lnSpc>
                <a:spcPct val="100000"/>
              </a:lnSpc>
              <a:spcBef>
                <a:spcPts val="100"/>
              </a:spcBef>
              <a:spcAft>
                <a:spcPts val="0"/>
              </a:spcAft>
              <a:buClr>
                <a:srgbClr val="888888"/>
              </a:buClr>
              <a:buSzPts val="700"/>
              <a:buNone/>
              <a:defRPr sz="700">
                <a:solidFill>
                  <a:srgbClr val="888888"/>
                </a:solidFill>
              </a:defRPr>
            </a:lvl6pPr>
            <a:lvl7pPr marL="3200400" lvl="6" indent="-228600" algn="l">
              <a:lnSpc>
                <a:spcPct val="100000"/>
              </a:lnSpc>
              <a:spcBef>
                <a:spcPts val="100"/>
              </a:spcBef>
              <a:spcAft>
                <a:spcPts val="0"/>
              </a:spcAft>
              <a:buClr>
                <a:srgbClr val="888888"/>
              </a:buClr>
              <a:buSzPts val="700"/>
              <a:buNone/>
              <a:defRPr sz="700">
                <a:solidFill>
                  <a:srgbClr val="888888"/>
                </a:solidFill>
              </a:defRPr>
            </a:lvl7pPr>
            <a:lvl8pPr marL="3657600" lvl="7" indent="-228600" algn="l">
              <a:lnSpc>
                <a:spcPct val="100000"/>
              </a:lnSpc>
              <a:spcBef>
                <a:spcPts val="100"/>
              </a:spcBef>
              <a:spcAft>
                <a:spcPts val="0"/>
              </a:spcAft>
              <a:buClr>
                <a:srgbClr val="888888"/>
              </a:buClr>
              <a:buSzPts val="700"/>
              <a:buNone/>
              <a:defRPr sz="700">
                <a:solidFill>
                  <a:srgbClr val="888888"/>
                </a:solidFill>
              </a:defRPr>
            </a:lvl8pPr>
            <a:lvl9pPr marL="4114800" lvl="8" indent="-228600" algn="l">
              <a:lnSpc>
                <a:spcPct val="100000"/>
              </a:lnSpc>
              <a:spcBef>
                <a:spcPts val="100"/>
              </a:spcBef>
              <a:spcAft>
                <a:spcPts val="0"/>
              </a:spcAft>
              <a:buClr>
                <a:srgbClr val="888888"/>
              </a:buClr>
              <a:buSzPts val="700"/>
              <a:buNone/>
              <a:defRPr sz="700">
                <a:solidFill>
                  <a:srgbClr val="888888"/>
                </a:solidFill>
              </a:defRPr>
            </a:lvl9pPr>
          </a:lstStyle>
          <a:p>
            <a:endParaRPr/>
          </a:p>
        </p:txBody>
      </p:sp>
      <p:sp>
        <p:nvSpPr>
          <p:cNvPr id="41" name="Google Shape;41;p7"/>
          <p:cNvSpPr txBox="1">
            <a:spLocks noGrp="1"/>
          </p:cNvSpPr>
          <p:nvPr>
            <p:ph type="dt" idx="10"/>
          </p:nvPr>
        </p:nvSpPr>
        <p:spPr>
          <a:xfrm>
            <a:off x="228600" y="3178175"/>
            <a:ext cx="1066800" cy="182700"/>
          </a:xfrm>
          <a:prstGeom prst="rect">
            <a:avLst/>
          </a:prstGeom>
          <a:noFill/>
          <a:ln>
            <a:noFill/>
          </a:ln>
        </p:spPr>
        <p:txBody>
          <a:bodyPr spcFirstLastPara="1" wrap="square" lIns="45725" tIns="22850" rIns="45725" bIns="22850" anchor="ctr" anchorCtr="0">
            <a:noAutofit/>
          </a:bodyPr>
          <a:lstStyle>
            <a:lvl1pPr lvl="0" algn="l">
              <a:lnSpc>
                <a:spcPct val="100000"/>
              </a:lnSpc>
              <a:spcBef>
                <a:spcPts val="0"/>
              </a:spcBef>
              <a:spcAft>
                <a:spcPts val="0"/>
              </a:spcAft>
              <a:buSzPts val="7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a:endParaRPr/>
          </a:p>
        </p:txBody>
      </p:sp>
      <p:sp>
        <p:nvSpPr>
          <p:cNvPr id="42" name="Google Shape;42;p7"/>
          <p:cNvSpPr txBox="1">
            <a:spLocks noGrp="1"/>
          </p:cNvSpPr>
          <p:nvPr>
            <p:ph type="ftr" idx="11"/>
          </p:nvPr>
        </p:nvSpPr>
        <p:spPr>
          <a:xfrm>
            <a:off x="1562100" y="3178175"/>
            <a:ext cx="1447800" cy="182700"/>
          </a:xfrm>
          <a:prstGeom prst="rect">
            <a:avLst/>
          </a:prstGeom>
          <a:noFill/>
          <a:ln>
            <a:noFill/>
          </a:ln>
        </p:spPr>
        <p:txBody>
          <a:bodyPr spcFirstLastPara="1" wrap="square" lIns="45725" tIns="22850" rIns="45725" bIns="22850" anchor="ctr" anchorCtr="0">
            <a:noAutofit/>
          </a:bodyPr>
          <a:lstStyle>
            <a:lvl1pPr lvl="0" algn="ctr">
              <a:lnSpc>
                <a:spcPct val="100000"/>
              </a:lnSpc>
              <a:spcBef>
                <a:spcPts val="0"/>
              </a:spcBef>
              <a:spcAft>
                <a:spcPts val="0"/>
              </a:spcAft>
              <a:buSzPts val="7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a:endParaRPr/>
          </a:p>
        </p:txBody>
      </p:sp>
      <p:sp>
        <p:nvSpPr>
          <p:cNvPr id="43" name="Google Shape;43;p7"/>
          <p:cNvSpPr txBox="1">
            <a:spLocks noGrp="1"/>
          </p:cNvSpPr>
          <p:nvPr>
            <p:ph type="sldNum" idx="12"/>
          </p:nvPr>
        </p:nvSpPr>
        <p:spPr>
          <a:xfrm>
            <a:off x="3276600" y="3178175"/>
            <a:ext cx="1066800" cy="182700"/>
          </a:xfrm>
          <a:prstGeom prst="rect">
            <a:avLst/>
          </a:prstGeom>
          <a:noFill/>
          <a:ln>
            <a:noFill/>
          </a:ln>
        </p:spPr>
        <p:txBody>
          <a:bodyPr spcFirstLastPara="1" wrap="square" lIns="45725" tIns="22850" rIns="45725" bIns="22850" anchor="ctr" anchorCtr="0">
            <a:noAutofit/>
          </a:bodyPr>
          <a:lstStyle>
            <a:lvl1pPr marL="0" marR="0" lvl="0"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4"/>
        <p:cNvGrpSpPr/>
        <p:nvPr/>
      </p:nvGrpSpPr>
      <p:grpSpPr>
        <a:xfrm>
          <a:off x="0" y="0"/>
          <a:ext cx="0" cy="0"/>
          <a:chOff x="0" y="0"/>
          <a:chExt cx="0" cy="0"/>
        </a:xfrm>
      </p:grpSpPr>
      <p:sp>
        <p:nvSpPr>
          <p:cNvPr id="45" name="Google Shape;45;p8"/>
          <p:cNvSpPr txBox="1">
            <a:spLocks noGrp="1"/>
          </p:cNvSpPr>
          <p:nvPr>
            <p:ph type="title"/>
          </p:nvPr>
        </p:nvSpPr>
        <p:spPr>
          <a:xfrm>
            <a:off x="228600" y="137319"/>
            <a:ext cx="4114800" cy="571500"/>
          </a:xfrm>
          <a:prstGeom prst="rect">
            <a:avLst/>
          </a:prstGeom>
          <a:noFill/>
          <a:ln>
            <a:noFill/>
          </a:ln>
        </p:spPr>
        <p:txBody>
          <a:bodyPr spcFirstLastPara="1" wrap="square" lIns="45725" tIns="22850" rIns="45725" bIns="22850" anchor="ctr" anchorCtr="0">
            <a:noAutofit/>
          </a:bodyPr>
          <a:lstStyle>
            <a:lvl1pPr lvl="0" algn="ctr">
              <a:lnSpc>
                <a:spcPct val="100000"/>
              </a:lnSpc>
              <a:spcBef>
                <a:spcPts val="0"/>
              </a:spcBef>
              <a:spcAft>
                <a:spcPts val="0"/>
              </a:spcAft>
              <a:buClr>
                <a:schemeClr val="dk1"/>
              </a:buClr>
              <a:buSzPts val="9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a:endParaRPr/>
          </a:p>
        </p:txBody>
      </p:sp>
      <p:sp>
        <p:nvSpPr>
          <p:cNvPr id="46" name="Google Shape;46;p8"/>
          <p:cNvSpPr txBox="1">
            <a:spLocks noGrp="1"/>
          </p:cNvSpPr>
          <p:nvPr>
            <p:ph type="body" idx="1"/>
          </p:nvPr>
        </p:nvSpPr>
        <p:spPr>
          <a:xfrm>
            <a:off x="228600" y="800100"/>
            <a:ext cx="2019300" cy="2262900"/>
          </a:xfrm>
          <a:prstGeom prst="rect">
            <a:avLst/>
          </a:prstGeom>
          <a:noFill/>
          <a:ln>
            <a:noFill/>
          </a:ln>
        </p:spPr>
        <p:txBody>
          <a:bodyPr spcFirstLastPara="1" wrap="square" lIns="45725" tIns="22850" rIns="45725" bIns="22850" anchor="t" anchorCtr="0">
            <a:noAutofit/>
          </a:bodyPr>
          <a:lstStyle>
            <a:lvl1pPr marL="457200" lvl="0" indent="-317500" algn="l">
              <a:lnSpc>
                <a:spcPct val="100000"/>
              </a:lnSpc>
              <a:spcBef>
                <a:spcPts val="300"/>
              </a:spcBef>
              <a:spcAft>
                <a:spcPts val="0"/>
              </a:spcAft>
              <a:buClr>
                <a:schemeClr val="dk1"/>
              </a:buClr>
              <a:buSzPts val="1400"/>
              <a:buChar char="•"/>
              <a:defRPr sz="1400"/>
            </a:lvl1pPr>
            <a:lvl2pPr marL="914400" lvl="1" indent="-304800" algn="l">
              <a:lnSpc>
                <a:spcPct val="100000"/>
              </a:lnSpc>
              <a:spcBef>
                <a:spcPts val="200"/>
              </a:spcBef>
              <a:spcAft>
                <a:spcPts val="0"/>
              </a:spcAft>
              <a:buClr>
                <a:schemeClr val="dk1"/>
              </a:buClr>
              <a:buSzPts val="1200"/>
              <a:buChar char="–"/>
              <a:defRPr sz="1200"/>
            </a:lvl2pPr>
            <a:lvl3pPr marL="1371600" lvl="2" indent="-292100" algn="l">
              <a:lnSpc>
                <a:spcPct val="100000"/>
              </a:lnSpc>
              <a:spcBef>
                <a:spcPts val="200"/>
              </a:spcBef>
              <a:spcAft>
                <a:spcPts val="0"/>
              </a:spcAft>
              <a:buClr>
                <a:schemeClr val="dk1"/>
              </a:buClr>
              <a:buSzPts val="1000"/>
              <a:buChar char="•"/>
              <a:defRPr sz="1000"/>
            </a:lvl3pPr>
            <a:lvl4pPr marL="1828800" lvl="3" indent="-285750" algn="l">
              <a:lnSpc>
                <a:spcPct val="100000"/>
              </a:lnSpc>
              <a:spcBef>
                <a:spcPts val="200"/>
              </a:spcBef>
              <a:spcAft>
                <a:spcPts val="0"/>
              </a:spcAft>
              <a:buClr>
                <a:schemeClr val="dk1"/>
              </a:buClr>
              <a:buSzPts val="900"/>
              <a:buChar char="–"/>
              <a:defRPr sz="900"/>
            </a:lvl4pPr>
            <a:lvl5pPr marL="2286000" lvl="4" indent="-285750" algn="l">
              <a:lnSpc>
                <a:spcPct val="100000"/>
              </a:lnSpc>
              <a:spcBef>
                <a:spcPts val="200"/>
              </a:spcBef>
              <a:spcAft>
                <a:spcPts val="0"/>
              </a:spcAft>
              <a:buClr>
                <a:schemeClr val="dk1"/>
              </a:buClr>
              <a:buSzPts val="900"/>
              <a:buChar char="»"/>
              <a:defRPr sz="900"/>
            </a:lvl5pPr>
            <a:lvl6pPr marL="2743200" lvl="5" indent="-285750" algn="l">
              <a:lnSpc>
                <a:spcPct val="100000"/>
              </a:lnSpc>
              <a:spcBef>
                <a:spcPts val="200"/>
              </a:spcBef>
              <a:spcAft>
                <a:spcPts val="0"/>
              </a:spcAft>
              <a:buClr>
                <a:schemeClr val="dk1"/>
              </a:buClr>
              <a:buSzPts val="900"/>
              <a:buChar char="•"/>
              <a:defRPr sz="900"/>
            </a:lvl6pPr>
            <a:lvl7pPr marL="3200400" lvl="6" indent="-285750" algn="l">
              <a:lnSpc>
                <a:spcPct val="100000"/>
              </a:lnSpc>
              <a:spcBef>
                <a:spcPts val="200"/>
              </a:spcBef>
              <a:spcAft>
                <a:spcPts val="0"/>
              </a:spcAft>
              <a:buClr>
                <a:schemeClr val="dk1"/>
              </a:buClr>
              <a:buSzPts val="900"/>
              <a:buChar char="•"/>
              <a:defRPr sz="900"/>
            </a:lvl7pPr>
            <a:lvl8pPr marL="3657600" lvl="7" indent="-285750" algn="l">
              <a:lnSpc>
                <a:spcPct val="100000"/>
              </a:lnSpc>
              <a:spcBef>
                <a:spcPts val="200"/>
              </a:spcBef>
              <a:spcAft>
                <a:spcPts val="0"/>
              </a:spcAft>
              <a:buClr>
                <a:schemeClr val="dk1"/>
              </a:buClr>
              <a:buSzPts val="900"/>
              <a:buChar char="•"/>
              <a:defRPr sz="900"/>
            </a:lvl8pPr>
            <a:lvl9pPr marL="4114800" lvl="8" indent="-285750" algn="l">
              <a:lnSpc>
                <a:spcPct val="100000"/>
              </a:lnSpc>
              <a:spcBef>
                <a:spcPts val="200"/>
              </a:spcBef>
              <a:spcAft>
                <a:spcPts val="0"/>
              </a:spcAft>
              <a:buClr>
                <a:schemeClr val="dk1"/>
              </a:buClr>
              <a:buSzPts val="900"/>
              <a:buChar char="•"/>
              <a:defRPr sz="900"/>
            </a:lvl9pPr>
          </a:lstStyle>
          <a:p>
            <a:endParaRPr/>
          </a:p>
        </p:txBody>
      </p:sp>
      <p:sp>
        <p:nvSpPr>
          <p:cNvPr id="47" name="Google Shape;47;p8"/>
          <p:cNvSpPr txBox="1">
            <a:spLocks noGrp="1"/>
          </p:cNvSpPr>
          <p:nvPr>
            <p:ph type="body" idx="2"/>
          </p:nvPr>
        </p:nvSpPr>
        <p:spPr>
          <a:xfrm>
            <a:off x="2324100" y="800100"/>
            <a:ext cx="2019300" cy="2262900"/>
          </a:xfrm>
          <a:prstGeom prst="rect">
            <a:avLst/>
          </a:prstGeom>
          <a:noFill/>
          <a:ln>
            <a:noFill/>
          </a:ln>
        </p:spPr>
        <p:txBody>
          <a:bodyPr spcFirstLastPara="1" wrap="square" lIns="45725" tIns="22850" rIns="45725" bIns="22850" anchor="t" anchorCtr="0">
            <a:noAutofit/>
          </a:bodyPr>
          <a:lstStyle>
            <a:lvl1pPr marL="457200" lvl="0" indent="-317500" algn="l">
              <a:lnSpc>
                <a:spcPct val="100000"/>
              </a:lnSpc>
              <a:spcBef>
                <a:spcPts val="300"/>
              </a:spcBef>
              <a:spcAft>
                <a:spcPts val="0"/>
              </a:spcAft>
              <a:buClr>
                <a:schemeClr val="dk1"/>
              </a:buClr>
              <a:buSzPts val="1400"/>
              <a:buChar char="•"/>
              <a:defRPr sz="1400"/>
            </a:lvl1pPr>
            <a:lvl2pPr marL="914400" lvl="1" indent="-304800" algn="l">
              <a:lnSpc>
                <a:spcPct val="100000"/>
              </a:lnSpc>
              <a:spcBef>
                <a:spcPts val="200"/>
              </a:spcBef>
              <a:spcAft>
                <a:spcPts val="0"/>
              </a:spcAft>
              <a:buClr>
                <a:schemeClr val="dk1"/>
              </a:buClr>
              <a:buSzPts val="1200"/>
              <a:buChar char="–"/>
              <a:defRPr sz="1200"/>
            </a:lvl2pPr>
            <a:lvl3pPr marL="1371600" lvl="2" indent="-292100" algn="l">
              <a:lnSpc>
                <a:spcPct val="100000"/>
              </a:lnSpc>
              <a:spcBef>
                <a:spcPts val="200"/>
              </a:spcBef>
              <a:spcAft>
                <a:spcPts val="0"/>
              </a:spcAft>
              <a:buClr>
                <a:schemeClr val="dk1"/>
              </a:buClr>
              <a:buSzPts val="1000"/>
              <a:buChar char="•"/>
              <a:defRPr sz="1000"/>
            </a:lvl3pPr>
            <a:lvl4pPr marL="1828800" lvl="3" indent="-285750" algn="l">
              <a:lnSpc>
                <a:spcPct val="100000"/>
              </a:lnSpc>
              <a:spcBef>
                <a:spcPts val="200"/>
              </a:spcBef>
              <a:spcAft>
                <a:spcPts val="0"/>
              </a:spcAft>
              <a:buClr>
                <a:schemeClr val="dk1"/>
              </a:buClr>
              <a:buSzPts val="900"/>
              <a:buChar char="–"/>
              <a:defRPr sz="900"/>
            </a:lvl4pPr>
            <a:lvl5pPr marL="2286000" lvl="4" indent="-285750" algn="l">
              <a:lnSpc>
                <a:spcPct val="100000"/>
              </a:lnSpc>
              <a:spcBef>
                <a:spcPts val="200"/>
              </a:spcBef>
              <a:spcAft>
                <a:spcPts val="0"/>
              </a:spcAft>
              <a:buClr>
                <a:schemeClr val="dk1"/>
              </a:buClr>
              <a:buSzPts val="900"/>
              <a:buChar char="»"/>
              <a:defRPr sz="900"/>
            </a:lvl5pPr>
            <a:lvl6pPr marL="2743200" lvl="5" indent="-285750" algn="l">
              <a:lnSpc>
                <a:spcPct val="100000"/>
              </a:lnSpc>
              <a:spcBef>
                <a:spcPts val="200"/>
              </a:spcBef>
              <a:spcAft>
                <a:spcPts val="0"/>
              </a:spcAft>
              <a:buClr>
                <a:schemeClr val="dk1"/>
              </a:buClr>
              <a:buSzPts val="900"/>
              <a:buChar char="•"/>
              <a:defRPr sz="900"/>
            </a:lvl6pPr>
            <a:lvl7pPr marL="3200400" lvl="6" indent="-285750" algn="l">
              <a:lnSpc>
                <a:spcPct val="100000"/>
              </a:lnSpc>
              <a:spcBef>
                <a:spcPts val="200"/>
              </a:spcBef>
              <a:spcAft>
                <a:spcPts val="0"/>
              </a:spcAft>
              <a:buClr>
                <a:schemeClr val="dk1"/>
              </a:buClr>
              <a:buSzPts val="900"/>
              <a:buChar char="•"/>
              <a:defRPr sz="900"/>
            </a:lvl7pPr>
            <a:lvl8pPr marL="3657600" lvl="7" indent="-285750" algn="l">
              <a:lnSpc>
                <a:spcPct val="100000"/>
              </a:lnSpc>
              <a:spcBef>
                <a:spcPts val="200"/>
              </a:spcBef>
              <a:spcAft>
                <a:spcPts val="0"/>
              </a:spcAft>
              <a:buClr>
                <a:schemeClr val="dk1"/>
              </a:buClr>
              <a:buSzPts val="900"/>
              <a:buChar char="•"/>
              <a:defRPr sz="900"/>
            </a:lvl8pPr>
            <a:lvl9pPr marL="4114800" lvl="8" indent="-285750" algn="l">
              <a:lnSpc>
                <a:spcPct val="100000"/>
              </a:lnSpc>
              <a:spcBef>
                <a:spcPts val="200"/>
              </a:spcBef>
              <a:spcAft>
                <a:spcPts val="0"/>
              </a:spcAft>
              <a:buClr>
                <a:schemeClr val="dk1"/>
              </a:buClr>
              <a:buSzPts val="900"/>
              <a:buChar char="•"/>
              <a:defRPr sz="900"/>
            </a:lvl9pPr>
          </a:lstStyle>
          <a:p>
            <a:endParaRPr/>
          </a:p>
        </p:txBody>
      </p:sp>
      <p:sp>
        <p:nvSpPr>
          <p:cNvPr id="48" name="Google Shape;48;p8"/>
          <p:cNvSpPr txBox="1">
            <a:spLocks noGrp="1"/>
          </p:cNvSpPr>
          <p:nvPr>
            <p:ph type="dt" idx="10"/>
          </p:nvPr>
        </p:nvSpPr>
        <p:spPr>
          <a:xfrm>
            <a:off x="228600" y="3178175"/>
            <a:ext cx="1066800" cy="182700"/>
          </a:xfrm>
          <a:prstGeom prst="rect">
            <a:avLst/>
          </a:prstGeom>
          <a:noFill/>
          <a:ln>
            <a:noFill/>
          </a:ln>
        </p:spPr>
        <p:txBody>
          <a:bodyPr spcFirstLastPara="1" wrap="square" lIns="45725" tIns="22850" rIns="45725" bIns="22850" anchor="ctr" anchorCtr="0">
            <a:noAutofit/>
          </a:bodyPr>
          <a:lstStyle>
            <a:lvl1pPr lvl="0" algn="l">
              <a:lnSpc>
                <a:spcPct val="100000"/>
              </a:lnSpc>
              <a:spcBef>
                <a:spcPts val="0"/>
              </a:spcBef>
              <a:spcAft>
                <a:spcPts val="0"/>
              </a:spcAft>
              <a:buSzPts val="7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a:endParaRPr/>
          </a:p>
        </p:txBody>
      </p:sp>
      <p:sp>
        <p:nvSpPr>
          <p:cNvPr id="49" name="Google Shape;49;p8"/>
          <p:cNvSpPr txBox="1">
            <a:spLocks noGrp="1"/>
          </p:cNvSpPr>
          <p:nvPr>
            <p:ph type="ftr" idx="11"/>
          </p:nvPr>
        </p:nvSpPr>
        <p:spPr>
          <a:xfrm>
            <a:off x="1562100" y="3178175"/>
            <a:ext cx="1447800" cy="182700"/>
          </a:xfrm>
          <a:prstGeom prst="rect">
            <a:avLst/>
          </a:prstGeom>
          <a:noFill/>
          <a:ln>
            <a:noFill/>
          </a:ln>
        </p:spPr>
        <p:txBody>
          <a:bodyPr spcFirstLastPara="1" wrap="square" lIns="45725" tIns="22850" rIns="45725" bIns="22850" anchor="ctr" anchorCtr="0">
            <a:noAutofit/>
          </a:bodyPr>
          <a:lstStyle>
            <a:lvl1pPr lvl="0" algn="ctr">
              <a:lnSpc>
                <a:spcPct val="100000"/>
              </a:lnSpc>
              <a:spcBef>
                <a:spcPts val="0"/>
              </a:spcBef>
              <a:spcAft>
                <a:spcPts val="0"/>
              </a:spcAft>
              <a:buSzPts val="7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a:endParaRPr/>
          </a:p>
        </p:txBody>
      </p:sp>
      <p:sp>
        <p:nvSpPr>
          <p:cNvPr id="50" name="Google Shape;50;p8"/>
          <p:cNvSpPr txBox="1">
            <a:spLocks noGrp="1"/>
          </p:cNvSpPr>
          <p:nvPr>
            <p:ph type="sldNum" idx="12"/>
          </p:nvPr>
        </p:nvSpPr>
        <p:spPr>
          <a:xfrm>
            <a:off x="3276600" y="3178175"/>
            <a:ext cx="1066800" cy="182700"/>
          </a:xfrm>
          <a:prstGeom prst="rect">
            <a:avLst/>
          </a:prstGeom>
          <a:noFill/>
          <a:ln>
            <a:noFill/>
          </a:ln>
        </p:spPr>
        <p:txBody>
          <a:bodyPr spcFirstLastPara="1" wrap="square" lIns="45725" tIns="22850" rIns="45725" bIns="22850" anchor="ctr" anchorCtr="0">
            <a:noAutofit/>
          </a:bodyPr>
          <a:lstStyle>
            <a:lvl1pPr marL="0" marR="0" lvl="0"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51"/>
        <p:cNvGrpSpPr/>
        <p:nvPr/>
      </p:nvGrpSpPr>
      <p:grpSpPr>
        <a:xfrm>
          <a:off x="0" y="0"/>
          <a:ext cx="0" cy="0"/>
          <a:chOff x="0" y="0"/>
          <a:chExt cx="0" cy="0"/>
        </a:xfrm>
      </p:grpSpPr>
      <p:sp>
        <p:nvSpPr>
          <p:cNvPr id="52" name="Google Shape;52;p9"/>
          <p:cNvSpPr txBox="1">
            <a:spLocks noGrp="1"/>
          </p:cNvSpPr>
          <p:nvPr>
            <p:ph type="title"/>
          </p:nvPr>
        </p:nvSpPr>
        <p:spPr>
          <a:xfrm>
            <a:off x="228600" y="137319"/>
            <a:ext cx="4114800" cy="571500"/>
          </a:xfrm>
          <a:prstGeom prst="rect">
            <a:avLst/>
          </a:prstGeom>
          <a:noFill/>
          <a:ln>
            <a:noFill/>
          </a:ln>
        </p:spPr>
        <p:txBody>
          <a:bodyPr spcFirstLastPara="1" wrap="square" lIns="45725" tIns="22850" rIns="45725" bIns="22850" anchor="ctr" anchorCtr="0">
            <a:noAutofit/>
          </a:bodyPr>
          <a:lstStyle>
            <a:lvl1pPr lvl="0" algn="ctr">
              <a:lnSpc>
                <a:spcPct val="100000"/>
              </a:lnSpc>
              <a:spcBef>
                <a:spcPts val="0"/>
              </a:spcBef>
              <a:spcAft>
                <a:spcPts val="0"/>
              </a:spcAft>
              <a:buClr>
                <a:schemeClr val="dk1"/>
              </a:buClr>
              <a:buSzPts val="2200"/>
              <a:buFont typeface="Calibri"/>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a:endParaRPr/>
          </a:p>
        </p:txBody>
      </p:sp>
      <p:sp>
        <p:nvSpPr>
          <p:cNvPr id="53" name="Google Shape;53;p9"/>
          <p:cNvSpPr txBox="1">
            <a:spLocks noGrp="1"/>
          </p:cNvSpPr>
          <p:nvPr>
            <p:ph type="body" idx="1"/>
          </p:nvPr>
        </p:nvSpPr>
        <p:spPr>
          <a:xfrm>
            <a:off x="228600" y="767556"/>
            <a:ext cx="2020200" cy="319800"/>
          </a:xfrm>
          <a:prstGeom prst="rect">
            <a:avLst/>
          </a:prstGeom>
          <a:noFill/>
          <a:ln>
            <a:noFill/>
          </a:ln>
        </p:spPr>
        <p:txBody>
          <a:bodyPr spcFirstLastPara="1" wrap="square" lIns="45725" tIns="22850" rIns="45725" bIns="22850" anchor="b" anchorCtr="0">
            <a:noAutofit/>
          </a:bodyPr>
          <a:lstStyle>
            <a:lvl1pPr marL="457200" lvl="0" indent="-228600" algn="l">
              <a:lnSpc>
                <a:spcPct val="100000"/>
              </a:lnSpc>
              <a:spcBef>
                <a:spcPts val="200"/>
              </a:spcBef>
              <a:spcAft>
                <a:spcPts val="0"/>
              </a:spcAft>
              <a:buClr>
                <a:schemeClr val="dk1"/>
              </a:buClr>
              <a:buSzPts val="1200"/>
              <a:buNone/>
              <a:defRPr sz="1200" b="1"/>
            </a:lvl1pPr>
            <a:lvl2pPr marL="914400" lvl="1" indent="-228600" algn="l">
              <a:lnSpc>
                <a:spcPct val="100000"/>
              </a:lnSpc>
              <a:spcBef>
                <a:spcPts val="200"/>
              </a:spcBef>
              <a:spcAft>
                <a:spcPts val="0"/>
              </a:spcAft>
              <a:buClr>
                <a:schemeClr val="dk1"/>
              </a:buClr>
              <a:buSzPts val="1000"/>
              <a:buNone/>
              <a:defRPr sz="1000" b="1"/>
            </a:lvl2pPr>
            <a:lvl3pPr marL="1371600" lvl="2" indent="-228600" algn="l">
              <a:lnSpc>
                <a:spcPct val="100000"/>
              </a:lnSpc>
              <a:spcBef>
                <a:spcPts val="200"/>
              </a:spcBef>
              <a:spcAft>
                <a:spcPts val="0"/>
              </a:spcAft>
              <a:buClr>
                <a:schemeClr val="dk1"/>
              </a:buClr>
              <a:buSzPts val="900"/>
              <a:buNone/>
              <a:defRPr sz="900" b="1"/>
            </a:lvl3pPr>
            <a:lvl4pPr marL="1828800" lvl="3" indent="-228600" algn="l">
              <a:lnSpc>
                <a:spcPct val="100000"/>
              </a:lnSpc>
              <a:spcBef>
                <a:spcPts val="200"/>
              </a:spcBef>
              <a:spcAft>
                <a:spcPts val="0"/>
              </a:spcAft>
              <a:buClr>
                <a:schemeClr val="dk1"/>
              </a:buClr>
              <a:buSzPts val="800"/>
              <a:buNone/>
              <a:defRPr sz="800" b="1"/>
            </a:lvl4pPr>
            <a:lvl5pPr marL="2286000" lvl="4" indent="-228600" algn="l">
              <a:lnSpc>
                <a:spcPct val="100000"/>
              </a:lnSpc>
              <a:spcBef>
                <a:spcPts val="200"/>
              </a:spcBef>
              <a:spcAft>
                <a:spcPts val="0"/>
              </a:spcAft>
              <a:buClr>
                <a:schemeClr val="dk1"/>
              </a:buClr>
              <a:buSzPts val="800"/>
              <a:buNone/>
              <a:defRPr sz="800" b="1"/>
            </a:lvl5pPr>
            <a:lvl6pPr marL="2743200" lvl="5" indent="-228600" algn="l">
              <a:lnSpc>
                <a:spcPct val="100000"/>
              </a:lnSpc>
              <a:spcBef>
                <a:spcPts val="200"/>
              </a:spcBef>
              <a:spcAft>
                <a:spcPts val="0"/>
              </a:spcAft>
              <a:buClr>
                <a:schemeClr val="dk1"/>
              </a:buClr>
              <a:buSzPts val="800"/>
              <a:buNone/>
              <a:defRPr sz="800" b="1"/>
            </a:lvl6pPr>
            <a:lvl7pPr marL="3200400" lvl="6" indent="-228600" algn="l">
              <a:lnSpc>
                <a:spcPct val="100000"/>
              </a:lnSpc>
              <a:spcBef>
                <a:spcPts val="200"/>
              </a:spcBef>
              <a:spcAft>
                <a:spcPts val="0"/>
              </a:spcAft>
              <a:buClr>
                <a:schemeClr val="dk1"/>
              </a:buClr>
              <a:buSzPts val="800"/>
              <a:buNone/>
              <a:defRPr sz="800" b="1"/>
            </a:lvl7pPr>
            <a:lvl8pPr marL="3657600" lvl="7" indent="-228600" algn="l">
              <a:lnSpc>
                <a:spcPct val="100000"/>
              </a:lnSpc>
              <a:spcBef>
                <a:spcPts val="200"/>
              </a:spcBef>
              <a:spcAft>
                <a:spcPts val="0"/>
              </a:spcAft>
              <a:buClr>
                <a:schemeClr val="dk1"/>
              </a:buClr>
              <a:buSzPts val="800"/>
              <a:buNone/>
              <a:defRPr sz="800" b="1"/>
            </a:lvl8pPr>
            <a:lvl9pPr marL="4114800" lvl="8" indent="-228600" algn="l">
              <a:lnSpc>
                <a:spcPct val="100000"/>
              </a:lnSpc>
              <a:spcBef>
                <a:spcPts val="200"/>
              </a:spcBef>
              <a:spcAft>
                <a:spcPts val="0"/>
              </a:spcAft>
              <a:buClr>
                <a:schemeClr val="dk1"/>
              </a:buClr>
              <a:buSzPts val="800"/>
              <a:buNone/>
              <a:defRPr sz="800" b="1"/>
            </a:lvl9pPr>
          </a:lstStyle>
          <a:p>
            <a:endParaRPr/>
          </a:p>
        </p:txBody>
      </p:sp>
      <p:sp>
        <p:nvSpPr>
          <p:cNvPr id="54" name="Google Shape;54;p9"/>
          <p:cNvSpPr txBox="1">
            <a:spLocks noGrp="1"/>
          </p:cNvSpPr>
          <p:nvPr>
            <p:ph type="body" idx="2"/>
          </p:nvPr>
        </p:nvSpPr>
        <p:spPr>
          <a:xfrm>
            <a:off x="228600" y="1087438"/>
            <a:ext cx="2020200" cy="1975500"/>
          </a:xfrm>
          <a:prstGeom prst="rect">
            <a:avLst/>
          </a:prstGeom>
          <a:noFill/>
          <a:ln>
            <a:noFill/>
          </a:ln>
        </p:spPr>
        <p:txBody>
          <a:bodyPr spcFirstLastPara="1" wrap="square" lIns="45725" tIns="22850" rIns="45725" bIns="22850" anchor="t" anchorCtr="0">
            <a:noAutofit/>
          </a:bodyPr>
          <a:lstStyle>
            <a:lvl1pPr marL="457200" lvl="0" indent="-304800" algn="l">
              <a:lnSpc>
                <a:spcPct val="100000"/>
              </a:lnSpc>
              <a:spcBef>
                <a:spcPts val="200"/>
              </a:spcBef>
              <a:spcAft>
                <a:spcPts val="0"/>
              </a:spcAft>
              <a:buClr>
                <a:schemeClr val="dk1"/>
              </a:buClr>
              <a:buSzPts val="1200"/>
              <a:buChar char="•"/>
              <a:defRPr sz="1200"/>
            </a:lvl1pPr>
            <a:lvl2pPr marL="914400" lvl="1" indent="-292100" algn="l">
              <a:lnSpc>
                <a:spcPct val="100000"/>
              </a:lnSpc>
              <a:spcBef>
                <a:spcPts val="200"/>
              </a:spcBef>
              <a:spcAft>
                <a:spcPts val="0"/>
              </a:spcAft>
              <a:buClr>
                <a:schemeClr val="dk1"/>
              </a:buClr>
              <a:buSzPts val="1000"/>
              <a:buChar char="–"/>
              <a:defRPr sz="1000"/>
            </a:lvl2pPr>
            <a:lvl3pPr marL="1371600" lvl="2" indent="-285750" algn="l">
              <a:lnSpc>
                <a:spcPct val="100000"/>
              </a:lnSpc>
              <a:spcBef>
                <a:spcPts val="200"/>
              </a:spcBef>
              <a:spcAft>
                <a:spcPts val="0"/>
              </a:spcAft>
              <a:buClr>
                <a:schemeClr val="dk1"/>
              </a:buClr>
              <a:buSzPts val="900"/>
              <a:buChar char="•"/>
              <a:defRPr sz="900"/>
            </a:lvl3pPr>
            <a:lvl4pPr marL="1828800" lvl="3" indent="-279400" algn="l">
              <a:lnSpc>
                <a:spcPct val="100000"/>
              </a:lnSpc>
              <a:spcBef>
                <a:spcPts val="200"/>
              </a:spcBef>
              <a:spcAft>
                <a:spcPts val="0"/>
              </a:spcAft>
              <a:buClr>
                <a:schemeClr val="dk1"/>
              </a:buClr>
              <a:buSzPts val="800"/>
              <a:buChar char="–"/>
              <a:defRPr sz="800"/>
            </a:lvl4pPr>
            <a:lvl5pPr marL="2286000" lvl="4" indent="-279400" algn="l">
              <a:lnSpc>
                <a:spcPct val="100000"/>
              </a:lnSpc>
              <a:spcBef>
                <a:spcPts val="200"/>
              </a:spcBef>
              <a:spcAft>
                <a:spcPts val="0"/>
              </a:spcAft>
              <a:buClr>
                <a:schemeClr val="dk1"/>
              </a:buClr>
              <a:buSzPts val="800"/>
              <a:buChar char="»"/>
              <a:defRPr sz="800"/>
            </a:lvl5pPr>
            <a:lvl6pPr marL="2743200" lvl="5" indent="-279400" algn="l">
              <a:lnSpc>
                <a:spcPct val="100000"/>
              </a:lnSpc>
              <a:spcBef>
                <a:spcPts val="200"/>
              </a:spcBef>
              <a:spcAft>
                <a:spcPts val="0"/>
              </a:spcAft>
              <a:buClr>
                <a:schemeClr val="dk1"/>
              </a:buClr>
              <a:buSzPts val="800"/>
              <a:buChar char="•"/>
              <a:defRPr sz="800"/>
            </a:lvl6pPr>
            <a:lvl7pPr marL="3200400" lvl="6" indent="-279400" algn="l">
              <a:lnSpc>
                <a:spcPct val="100000"/>
              </a:lnSpc>
              <a:spcBef>
                <a:spcPts val="200"/>
              </a:spcBef>
              <a:spcAft>
                <a:spcPts val="0"/>
              </a:spcAft>
              <a:buClr>
                <a:schemeClr val="dk1"/>
              </a:buClr>
              <a:buSzPts val="800"/>
              <a:buChar char="•"/>
              <a:defRPr sz="800"/>
            </a:lvl7pPr>
            <a:lvl8pPr marL="3657600" lvl="7" indent="-279400" algn="l">
              <a:lnSpc>
                <a:spcPct val="100000"/>
              </a:lnSpc>
              <a:spcBef>
                <a:spcPts val="200"/>
              </a:spcBef>
              <a:spcAft>
                <a:spcPts val="0"/>
              </a:spcAft>
              <a:buClr>
                <a:schemeClr val="dk1"/>
              </a:buClr>
              <a:buSzPts val="800"/>
              <a:buChar char="•"/>
              <a:defRPr sz="800"/>
            </a:lvl8pPr>
            <a:lvl9pPr marL="4114800" lvl="8" indent="-279400" algn="l">
              <a:lnSpc>
                <a:spcPct val="100000"/>
              </a:lnSpc>
              <a:spcBef>
                <a:spcPts val="200"/>
              </a:spcBef>
              <a:spcAft>
                <a:spcPts val="0"/>
              </a:spcAft>
              <a:buClr>
                <a:schemeClr val="dk1"/>
              </a:buClr>
              <a:buSzPts val="800"/>
              <a:buChar char="•"/>
              <a:defRPr sz="800"/>
            </a:lvl9pPr>
          </a:lstStyle>
          <a:p>
            <a:endParaRPr/>
          </a:p>
        </p:txBody>
      </p:sp>
      <p:sp>
        <p:nvSpPr>
          <p:cNvPr id="55" name="Google Shape;55;p9"/>
          <p:cNvSpPr txBox="1">
            <a:spLocks noGrp="1"/>
          </p:cNvSpPr>
          <p:nvPr>
            <p:ph type="body" idx="3"/>
          </p:nvPr>
        </p:nvSpPr>
        <p:spPr>
          <a:xfrm>
            <a:off x="2322513" y="767556"/>
            <a:ext cx="2020800" cy="319800"/>
          </a:xfrm>
          <a:prstGeom prst="rect">
            <a:avLst/>
          </a:prstGeom>
          <a:noFill/>
          <a:ln>
            <a:noFill/>
          </a:ln>
        </p:spPr>
        <p:txBody>
          <a:bodyPr spcFirstLastPara="1" wrap="square" lIns="45725" tIns="22850" rIns="45725" bIns="22850" anchor="b" anchorCtr="0">
            <a:noAutofit/>
          </a:bodyPr>
          <a:lstStyle>
            <a:lvl1pPr marL="457200" lvl="0" indent="-228600" algn="l">
              <a:lnSpc>
                <a:spcPct val="100000"/>
              </a:lnSpc>
              <a:spcBef>
                <a:spcPts val="200"/>
              </a:spcBef>
              <a:spcAft>
                <a:spcPts val="0"/>
              </a:spcAft>
              <a:buClr>
                <a:schemeClr val="dk1"/>
              </a:buClr>
              <a:buSzPts val="1200"/>
              <a:buNone/>
              <a:defRPr sz="1200" b="1"/>
            </a:lvl1pPr>
            <a:lvl2pPr marL="914400" lvl="1" indent="-228600" algn="l">
              <a:lnSpc>
                <a:spcPct val="100000"/>
              </a:lnSpc>
              <a:spcBef>
                <a:spcPts val="200"/>
              </a:spcBef>
              <a:spcAft>
                <a:spcPts val="0"/>
              </a:spcAft>
              <a:buClr>
                <a:schemeClr val="dk1"/>
              </a:buClr>
              <a:buSzPts val="1000"/>
              <a:buNone/>
              <a:defRPr sz="1000" b="1"/>
            </a:lvl2pPr>
            <a:lvl3pPr marL="1371600" lvl="2" indent="-228600" algn="l">
              <a:lnSpc>
                <a:spcPct val="100000"/>
              </a:lnSpc>
              <a:spcBef>
                <a:spcPts val="200"/>
              </a:spcBef>
              <a:spcAft>
                <a:spcPts val="0"/>
              </a:spcAft>
              <a:buClr>
                <a:schemeClr val="dk1"/>
              </a:buClr>
              <a:buSzPts val="900"/>
              <a:buNone/>
              <a:defRPr sz="900" b="1"/>
            </a:lvl3pPr>
            <a:lvl4pPr marL="1828800" lvl="3" indent="-228600" algn="l">
              <a:lnSpc>
                <a:spcPct val="100000"/>
              </a:lnSpc>
              <a:spcBef>
                <a:spcPts val="200"/>
              </a:spcBef>
              <a:spcAft>
                <a:spcPts val="0"/>
              </a:spcAft>
              <a:buClr>
                <a:schemeClr val="dk1"/>
              </a:buClr>
              <a:buSzPts val="800"/>
              <a:buNone/>
              <a:defRPr sz="800" b="1"/>
            </a:lvl4pPr>
            <a:lvl5pPr marL="2286000" lvl="4" indent="-228600" algn="l">
              <a:lnSpc>
                <a:spcPct val="100000"/>
              </a:lnSpc>
              <a:spcBef>
                <a:spcPts val="200"/>
              </a:spcBef>
              <a:spcAft>
                <a:spcPts val="0"/>
              </a:spcAft>
              <a:buClr>
                <a:schemeClr val="dk1"/>
              </a:buClr>
              <a:buSzPts val="800"/>
              <a:buNone/>
              <a:defRPr sz="800" b="1"/>
            </a:lvl5pPr>
            <a:lvl6pPr marL="2743200" lvl="5" indent="-228600" algn="l">
              <a:lnSpc>
                <a:spcPct val="100000"/>
              </a:lnSpc>
              <a:spcBef>
                <a:spcPts val="200"/>
              </a:spcBef>
              <a:spcAft>
                <a:spcPts val="0"/>
              </a:spcAft>
              <a:buClr>
                <a:schemeClr val="dk1"/>
              </a:buClr>
              <a:buSzPts val="800"/>
              <a:buNone/>
              <a:defRPr sz="800" b="1"/>
            </a:lvl6pPr>
            <a:lvl7pPr marL="3200400" lvl="6" indent="-228600" algn="l">
              <a:lnSpc>
                <a:spcPct val="100000"/>
              </a:lnSpc>
              <a:spcBef>
                <a:spcPts val="200"/>
              </a:spcBef>
              <a:spcAft>
                <a:spcPts val="0"/>
              </a:spcAft>
              <a:buClr>
                <a:schemeClr val="dk1"/>
              </a:buClr>
              <a:buSzPts val="800"/>
              <a:buNone/>
              <a:defRPr sz="800" b="1"/>
            </a:lvl7pPr>
            <a:lvl8pPr marL="3657600" lvl="7" indent="-228600" algn="l">
              <a:lnSpc>
                <a:spcPct val="100000"/>
              </a:lnSpc>
              <a:spcBef>
                <a:spcPts val="200"/>
              </a:spcBef>
              <a:spcAft>
                <a:spcPts val="0"/>
              </a:spcAft>
              <a:buClr>
                <a:schemeClr val="dk1"/>
              </a:buClr>
              <a:buSzPts val="800"/>
              <a:buNone/>
              <a:defRPr sz="800" b="1"/>
            </a:lvl8pPr>
            <a:lvl9pPr marL="4114800" lvl="8" indent="-228600" algn="l">
              <a:lnSpc>
                <a:spcPct val="100000"/>
              </a:lnSpc>
              <a:spcBef>
                <a:spcPts val="200"/>
              </a:spcBef>
              <a:spcAft>
                <a:spcPts val="0"/>
              </a:spcAft>
              <a:buClr>
                <a:schemeClr val="dk1"/>
              </a:buClr>
              <a:buSzPts val="800"/>
              <a:buNone/>
              <a:defRPr sz="800" b="1"/>
            </a:lvl9pPr>
          </a:lstStyle>
          <a:p>
            <a:endParaRPr/>
          </a:p>
        </p:txBody>
      </p:sp>
      <p:sp>
        <p:nvSpPr>
          <p:cNvPr id="56" name="Google Shape;56;p9"/>
          <p:cNvSpPr txBox="1">
            <a:spLocks noGrp="1"/>
          </p:cNvSpPr>
          <p:nvPr>
            <p:ph type="body" idx="4"/>
          </p:nvPr>
        </p:nvSpPr>
        <p:spPr>
          <a:xfrm>
            <a:off x="2322513" y="1087438"/>
            <a:ext cx="2020800" cy="1975500"/>
          </a:xfrm>
          <a:prstGeom prst="rect">
            <a:avLst/>
          </a:prstGeom>
          <a:noFill/>
          <a:ln>
            <a:noFill/>
          </a:ln>
        </p:spPr>
        <p:txBody>
          <a:bodyPr spcFirstLastPara="1" wrap="square" lIns="45725" tIns="22850" rIns="45725" bIns="22850" anchor="t" anchorCtr="0">
            <a:noAutofit/>
          </a:bodyPr>
          <a:lstStyle>
            <a:lvl1pPr marL="457200" lvl="0" indent="-304800" algn="l">
              <a:lnSpc>
                <a:spcPct val="100000"/>
              </a:lnSpc>
              <a:spcBef>
                <a:spcPts val="200"/>
              </a:spcBef>
              <a:spcAft>
                <a:spcPts val="0"/>
              </a:spcAft>
              <a:buClr>
                <a:schemeClr val="dk1"/>
              </a:buClr>
              <a:buSzPts val="1200"/>
              <a:buChar char="•"/>
              <a:defRPr sz="1200"/>
            </a:lvl1pPr>
            <a:lvl2pPr marL="914400" lvl="1" indent="-292100" algn="l">
              <a:lnSpc>
                <a:spcPct val="100000"/>
              </a:lnSpc>
              <a:spcBef>
                <a:spcPts val="200"/>
              </a:spcBef>
              <a:spcAft>
                <a:spcPts val="0"/>
              </a:spcAft>
              <a:buClr>
                <a:schemeClr val="dk1"/>
              </a:buClr>
              <a:buSzPts val="1000"/>
              <a:buChar char="–"/>
              <a:defRPr sz="1000"/>
            </a:lvl2pPr>
            <a:lvl3pPr marL="1371600" lvl="2" indent="-285750" algn="l">
              <a:lnSpc>
                <a:spcPct val="100000"/>
              </a:lnSpc>
              <a:spcBef>
                <a:spcPts val="200"/>
              </a:spcBef>
              <a:spcAft>
                <a:spcPts val="0"/>
              </a:spcAft>
              <a:buClr>
                <a:schemeClr val="dk1"/>
              </a:buClr>
              <a:buSzPts val="900"/>
              <a:buChar char="•"/>
              <a:defRPr sz="900"/>
            </a:lvl3pPr>
            <a:lvl4pPr marL="1828800" lvl="3" indent="-279400" algn="l">
              <a:lnSpc>
                <a:spcPct val="100000"/>
              </a:lnSpc>
              <a:spcBef>
                <a:spcPts val="200"/>
              </a:spcBef>
              <a:spcAft>
                <a:spcPts val="0"/>
              </a:spcAft>
              <a:buClr>
                <a:schemeClr val="dk1"/>
              </a:buClr>
              <a:buSzPts val="800"/>
              <a:buChar char="–"/>
              <a:defRPr sz="800"/>
            </a:lvl4pPr>
            <a:lvl5pPr marL="2286000" lvl="4" indent="-279400" algn="l">
              <a:lnSpc>
                <a:spcPct val="100000"/>
              </a:lnSpc>
              <a:spcBef>
                <a:spcPts val="200"/>
              </a:spcBef>
              <a:spcAft>
                <a:spcPts val="0"/>
              </a:spcAft>
              <a:buClr>
                <a:schemeClr val="dk1"/>
              </a:buClr>
              <a:buSzPts val="800"/>
              <a:buChar char="»"/>
              <a:defRPr sz="800"/>
            </a:lvl5pPr>
            <a:lvl6pPr marL="2743200" lvl="5" indent="-279400" algn="l">
              <a:lnSpc>
                <a:spcPct val="100000"/>
              </a:lnSpc>
              <a:spcBef>
                <a:spcPts val="200"/>
              </a:spcBef>
              <a:spcAft>
                <a:spcPts val="0"/>
              </a:spcAft>
              <a:buClr>
                <a:schemeClr val="dk1"/>
              </a:buClr>
              <a:buSzPts val="800"/>
              <a:buChar char="•"/>
              <a:defRPr sz="800"/>
            </a:lvl6pPr>
            <a:lvl7pPr marL="3200400" lvl="6" indent="-279400" algn="l">
              <a:lnSpc>
                <a:spcPct val="100000"/>
              </a:lnSpc>
              <a:spcBef>
                <a:spcPts val="200"/>
              </a:spcBef>
              <a:spcAft>
                <a:spcPts val="0"/>
              </a:spcAft>
              <a:buClr>
                <a:schemeClr val="dk1"/>
              </a:buClr>
              <a:buSzPts val="800"/>
              <a:buChar char="•"/>
              <a:defRPr sz="800"/>
            </a:lvl7pPr>
            <a:lvl8pPr marL="3657600" lvl="7" indent="-279400" algn="l">
              <a:lnSpc>
                <a:spcPct val="100000"/>
              </a:lnSpc>
              <a:spcBef>
                <a:spcPts val="200"/>
              </a:spcBef>
              <a:spcAft>
                <a:spcPts val="0"/>
              </a:spcAft>
              <a:buClr>
                <a:schemeClr val="dk1"/>
              </a:buClr>
              <a:buSzPts val="800"/>
              <a:buChar char="•"/>
              <a:defRPr sz="800"/>
            </a:lvl8pPr>
            <a:lvl9pPr marL="4114800" lvl="8" indent="-279400" algn="l">
              <a:lnSpc>
                <a:spcPct val="100000"/>
              </a:lnSpc>
              <a:spcBef>
                <a:spcPts val="200"/>
              </a:spcBef>
              <a:spcAft>
                <a:spcPts val="0"/>
              </a:spcAft>
              <a:buClr>
                <a:schemeClr val="dk1"/>
              </a:buClr>
              <a:buSzPts val="800"/>
              <a:buChar char="•"/>
              <a:defRPr sz="800"/>
            </a:lvl9pPr>
          </a:lstStyle>
          <a:p>
            <a:endParaRPr/>
          </a:p>
        </p:txBody>
      </p:sp>
      <p:sp>
        <p:nvSpPr>
          <p:cNvPr id="57" name="Google Shape;57;p9"/>
          <p:cNvSpPr txBox="1">
            <a:spLocks noGrp="1"/>
          </p:cNvSpPr>
          <p:nvPr>
            <p:ph type="dt" idx="10"/>
          </p:nvPr>
        </p:nvSpPr>
        <p:spPr>
          <a:xfrm>
            <a:off x="228600" y="3178175"/>
            <a:ext cx="1066800" cy="182700"/>
          </a:xfrm>
          <a:prstGeom prst="rect">
            <a:avLst/>
          </a:prstGeom>
          <a:noFill/>
          <a:ln>
            <a:noFill/>
          </a:ln>
        </p:spPr>
        <p:txBody>
          <a:bodyPr spcFirstLastPara="1" wrap="square" lIns="45725" tIns="22850" rIns="45725" bIns="22850" anchor="ctr" anchorCtr="0">
            <a:noAutofit/>
          </a:bodyPr>
          <a:lstStyle>
            <a:lvl1pPr lvl="0" algn="l">
              <a:lnSpc>
                <a:spcPct val="100000"/>
              </a:lnSpc>
              <a:spcBef>
                <a:spcPts val="0"/>
              </a:spcBef>
              <a:spcAft>
                <a:spcPts val="0"/>
              </a:spcAft>
              <a:buSzPts val="7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a:endParaRPr/>
          </a:p>
        </p:txBody>
      </p:sp>
      <p:sp>
        <p:nvSpPr>
          <p:cNvPr id="58" name="Google Shape;58;p9"/>
          <p:cNvSpPr txBox="1">
            <a:spLocks noGrp="1"/>
          </p:cNvSpPr>
          <p:nvPr>
            <p:ph type="ftr" idx="11"/>
          </p:nvPr>
        </p:nvSpPr>
        <p:spPr>
          <a:xfrm>
            <a:off x="1562100" y="3178175"/>
            <a:ext cx="1447800" cy="182700"/>
          </a:xfrm>
          <a:prstGeom prst="rect">
            <a:avLst/>
          </a:prstGeom>
          <a:noFill/>
          <a:ln>
            <a:noFill/>
          </a:ln>
        </p:spPr>
        <p:txBody>
          <a:bodyPr spcFirstLastPara="1" wrap="square" lIns="45725" tIns="22850" rIns="45725" bIns="22850" anchor="ctr" anchorCtr="0">
            <a:noAutofit/>
          </a:bodyPr>
          <a:lstStyle>
            <a:lvl1pPr lvl="0" algn="ctr">
              <a:lnSpc>
                <a:spcPct val="100000"/>
              </a:lnSpc>
              <a:spcBef>
                <a:spcPts val="0"/>
              </a:spcBef>
              <a:spcAft>
                <a:spcPts val="0"/>
              </a:spcAft>
              <a:buSzPts val="7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a:endParaRPr/>
          </a:p>
        </p:txBody>
      </p:sp>
      <p:sp>
        <p:nvSpPr>
          <p:cNvPr id="59" name="Google Shape;59;p9"/>
          <p:cNvSpPr txBox="1">
            <a:spLocks noGrp="1"/>
          </p:cNvSpPr>
          <p:nvPr>
            <p:ph type="sldNum" idx="12"/>
          </p:nvPr>
        </p:nvSpPr>
        <p:spPr>
          <a:xfrm>
            <a:off x="3276600" y="3178175"/>
            <a:ext cx="1066800" cy="182700"/>
          </a:xfrm>
          <a:prstGeom prst="rect">
            <a:avLst/>
          </a:prstGeom>
          <a:noFill/>
          <a:ln>
            <a:noFill/>
          </a:ln>
        </p:spPr>
        <p:txBody>
          <a:bodyPr spcFirstLastPara="1" wrap="square" lIns="45725" tIns="22850" rIns="45725" bIns="22850" anchor="ctr" anchorCtr="0">
            <a:noAutofit/>
          </a:bodyPr>
          <a:lstStyle>
            <a:lvl1pPr marL="0" marR="0" lvl="0"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0"/>
        <p:cNvGrpSpPr/>
        <p:nvPr/>
      </p:nvGrpSpPr>
      <p:grpSpPr>
        <a:xfrm>
          <a:off x="0" y="0"/>
          <a:ext cx="0" cy="0"/>
          <a:chOff x="0" y="0"/>
          <a:chExt cx="0" cy="0"/>
        </a:xfrm>
      </p:grpSpPr>
      <p:sp>
        <p:nvSpPr>
          <p:cNvPr id="61" name="Google Shape;61;p10"/>
          <p:cNvSpPr txBox="1">
            <a:spLocks noGrp="1"/>
          </p:cNvSpPr>
          <p:nvPr>
            <p:ph type="title"/>
          </p:nvPr>
        </p:nvSpPr>
        <p:spPr>
          <a:xfrm>
            <a:off x="228600" y="137319"/>
            <a:ext cx="4114800" cy="571500"/>
          </a:xfrm>
          <a:prstGeom prst="rect">
            <a:avLst/>
          </a:prstGeom>
          <a:noFill/>
          <a:ln>
            <a:noFill/>
          </a:ln>
        </p:spPr>
        <p:txBody>
          <a:bodyPr spcFirstLastPara="1" wrap="square" lIns="45725" tIns="22850" rIns="45725" bIns="22850" anchor="ctr" anchorCtr="0">
            <a:noAutofit/>
          </a:bodyPr>
          <a:lstStyle>
            <a:lvl1pPr lvl="0" algn="ctr">
              <a:lnSpc>
                <a:spcPct val="100000"/>
              </a:lnSpc>
              <a:spcBef>
                <a:spcPts val="0"/>
              </a:spcBef>
              <a:spcAft>
                <a:spcPts val="0"/>
              </a:spcAft>
              <a:buClr>
                <a:schemeClr val="dk1"/>
              </a:buClr>
              <a:buSzPts val="9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a:endParaRPr/>
          </a:p>
        </p:txBody>
      </p:sp>
      <p:sp>
        <p:nvSpPr>
          <p:cNvPr id="62" name="Google Shape;62;p10"/>
          <p:cNvSpPr txBox="1">
            <a:spLocks noGrp="1"/>
          </p:cNvSpPr>
          <p:nvPr>
            <p:ph type="dt" idx="10"/>
          </p:nvPr>
        </p:nvSpPr>
        <p:spPr>
          <a:xfrm>
            <a:off x="228600" y="3178175"/>
            <a:ext cx="1066800" cy="182700"/>
          </a:xfrm>
          <a:prstGeom prst="rect">
            <a:avLst/>
          </a:prstGeom>
          <a:noFill/>
          <a:ln>
            <a:noFill/>
          </a:ln>
        </p:spPr>
        <p:txBody>
          <a:bodyPr spcFirstLastPara="1" wrap="square" lIns="45725" tIns="22850" rIns="45725" bIns="22850" anchor="ctr" anchorCtr="0">
            <a:noAutofit/>
          </a:bodyPr>
          <a:lstStyle>
            <a:lvl1pPr lvl="0" algn="l">
              <a:lnSpc>
                <a:spcPct val="100000"/>
              </a:lnSpc>
              <a:spcBef>
                <a:spcPts val="0"/>
              </a:spcBef>
              <a:spcAft>
                <a:spcPts val="0"/>
              </a:spcAft>
              <a:buSzPts val="7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a:endParaRPr/>
          </a:p>
        </p:txBody>
      </p:sp>
      <p:sp>
        <p:nvSpPr>
          <p:cNvPr id="63" name="Google Shape;63;p10"/>
          <p:cNvSpPr txBox="1">
            <a:spLocks noGrp="1"/>
          </p:cNvSpPr>
          <p:nvPr>
            <p:ph type="ftr" idx="11"/>
          </p:nvPr>
        </p:nvSpPr>
        <p:spPr>
          <a:xfrm>
            <a:off x="1562100" y="3178175"/>
            <a:ext cx="1447800" cy="182700"/>
          </a:xfrm>
          <a:prstGeom prst="rect">
            <a:avLst/>
          </a:prstGeom>
          <a:noFill/>
          <a:ln>
            <a:noFill/>
          </a:ln>
        </p:spPr>
        <p:txBody>
          <a:bodyPr spcFirstLastPara="1" wrap="square" lIns="45725" tIns="22850" rIns="45725" bIns="22850" anchor="ctr" anchorCtr="0">
            <a:noAutofit/>
          </a:bodyPr>
          <a:lstStyle>
            <a:lvl1pPr lvl="0" algn="ctr">
              <a:lnSpc>
                <a:spcPct val="100000"/>
              </a:lnSpc>
              <a:spcBef>
                <a:spcPts val="0"/>
              </a:spcBef>
              <a:spcAft>
                <a:spcPts val="0"/>
              </a:spcAft>
              <a:buSzPts val="7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a:endParaRPr/>
          </a:p>
        </p:txBody>
      </p:sp>
      <p:sp>
        <p:nvSpPr>
          <p:cNvPr id="64" name="Google Shape;64;p10"/>
          <p:cNvSpPr txBox="1">
            <a:spLocks noGrp="1"/>
          </p:cNvSpPr>
          <p:nvPr>
            <p:ph type="sldNum" idx="12"/>
          </p:nvPr>
        </p:nvSpPr>
        <p:spPr>
          <a:xfrm>
            <a:off x="3276600" y="3178175"/>
            <a:ext cx="1066800" cy="182700"/>
          </a:xfrm>
          <a:prstGeom prst="rect">
            <a:avLst/>
          </a:prstGeom>
          <a:noFill/>
          <a:ln>
            <a:noFill/>
          </a:ln>
        </p:spPr>
        <p:txBody>
          <a:bodyPr spcFirstLastPara="1" wrap="square" lIns="45725" tIns="22850" rIns="45725" bIns="22850" anchor="ctr" anchorCtr="0">
            <a:noAutofit/>
          </a:bodyPr>
          <a:lstStyle>
            <a:lvl1pPr marL="0" marR="0" lvl="0"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5"/>
        <p:cNvGrpSpPr/>
        <p:nvPr/>
      </p:nvGrpSpPr>
      <p:grpSpPr>
        <a:xfrm>
          <a:off x="0" y="0"/>
          <a:ext cx="0" cy="0"/>
          <a:chOff x="0" y="0"/>
          <a:chExt cx="0" cy="0"/>
        </a:xfrm>
      </p:grpSpPr>
      <p:sp>
        <p:nvSpPr>
          <p:cNvPr id="66" name="Google Shape;66;p11"/>
          <p:cNvSpPr txBox="1">
            <a:spLocks noGrp="1"/>
          </p:cNvSpPr>
          <p:nvPr>
            <p:ph type="title"/>
          </p:nvPr>
        </p:nvSpPr>
        <p:spPr>
          <a:xfrm>
            <a:off x="228600" y="136525"/>
            <a:ext cx="1504200" cy="581100"/>
          </a:xfrm>
          <a:prstGeom prst="rect">
            <a:avLst/>
          </a:prstGeom>
          <a:noFill/>
          <a:ln>
            <a:noFill/>
          </a:ln>
        </p:spPr>
        <p:txBody>
          <a:bodyPr spcFirstLastPara="1" wrap="square" lIns="45725" tIns="22850" rIns="45725" bIns="22850" anchor="b" anchorCtr="0">
            <a:noAutofit/>
          </a:bodyPr>
          <a:lstStyle>
            <a:lvl1pPr lvl="0" algn="l">
              <a:lnSpc>
                <a:spcPct val="100000"/>
              </a:lnSpc>
              <a:spcBef>
                <a:spcPts val="0"/>
              </a:spcBef>
              <a:spcAft>
                <a:spcPts val="0"/>
              </a:spcAft>
              <a:buClr>
                <a:schemeClr val="dk1"/>
              </a:buClr>
              <a:buSzPts val="1000"/>
              <a:buFont typeface="Calibri"/>
              <a:buNone/>
              <a:defRPr sz="1000" b="1"/>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a:endParaRPr/>
          </a:p>
        </p:txBody>
      </p:sp>
      <p:sp>
        <p:nvSpPr>
          <p:cNvPr id="67" name="Google Shape;67;p11"/>
          <p:cNvSpPr txBox="1">
            <a:spLocks noGrp="1"/>
          </p:cNvSpPr>
          <p:nvPr>
            <p:ph type="body" idx="1"/>
          </p:nvPr>
        </p:nvSpPr>
        <p:spPr>
          <a:xfrm>
            <a:off x="1787525" y="136525"/>
            <a:ext cx="2556000" cy="2926500"/>
          </a:xfrm>
          <a:prstGeom prst="rect">
            <a:avLst/>
          </a:prstGeom>
          <a:noFill/>
          <a:ln>
            <a:noFill/>
          </a:ln>
        </p:spPr>
        <p:txBody>
          <a:bodyPr spcFirstLastPara="1" wrap="square" lIns="45725" tIns="22850" rIns="45725" bIns="22850" anchor="t" anchorCtr="0">
            <a:noAutofit/>
          </a:bodyPr>
          <a:lstStyle>
            <a:lvl1pPr marL="457200" lvl="0" indent="-330200" algn="l">
              <a:lnSpc>
                <a:spcPct val="100000"/>
              </a:lnSpc>
              <a:spcBef>
                <a:spcPts val="300"/>
              </a:spcBef>
              <a:spcAft>
                <a:spcPts val="0"/>
              </a:spcAft>
              <a:buClr>
                <a:schemeClr val="dk1"/>
              </a:buClr>
              <a:buSzPts val="1600"/>
              <a:buChar char="•"/>
              <a:defRPr sz="1600"/>
            </a:lvl1pPr>
            <a:lvl2pPr marL="914400" lvl="1" indent="-317500" algn="l">
              <a:lnSpc>
                <a:spcPct val="100000"/>
              </a:lnSpc>
              <a:spcBef>
                <a:spcPts val="300"/>
              </a:spcBef>
              <a:spcAft>
                <a:spcPts val="0"/>
              </a:spcAft>
              <a:buClr>
                <a:schemeClr val="dk1"/>
              </a:buClr>
              <a:buSzPts val="1400"/>
              <a:buChar char="–"/>
              <a:defRPr sz="1400"/>
            </a:lvl2pPr>
            <a:lvl3pPr marL="1371600" lvl="2" indent="-304800" algn="l">
              <a:lnSpc>
                <a:spcPct val="100000"/>
              </a:lnSpc>
              <a:spcBef>
                <a:spcPts val="200"/>
              </a:spcBef>
              <a:spcAft>
                <a:spcPts val="0"/>
              </a:spcAft>
              <a:buClr>
                <a:schemeClr val="dk1"/>
              </a:buClr>
              <a:buSzPts val="1200"/>
              <a:buChar char="•"/>
              <a:defRPr sz="1200"/>
            </a:lvl3pPr>
            <a:lvl4pPr marL="1828800" lvl="3" indent="-292100" algn="l">
              <a:lnSpc>
                <a:spcPct val="100000"/>
              </a:lnSpc>
              <a:spcBef>
                <a:spcPts val="200"/>
              </a:spcBef>
              <a:spcAft>
                <a:spcPts val="0"/>
              </a:spcAft>
              <a:buClr>
                <a:schemeClr val="dk1"/>
              </a:buClr>
              <a:buSzPts val="1000"/>
              <a:buChar char="–"/>
              <a:defRPr sz="1000"/>
            </a:lvl4pPr>
            <a:lvl5pPr marL="2286000" lvl="4" indent="-292100" algn="l">
              <a:lnSpc>
                <a:spcPct val="100000"/>
              </a:lnSpc>
              <a:spcBef>
                <a:spcPts val="200"/>
              </a:spcBef>
              <a:spcAft>
                <a:spcPts val="0"/>
              </a:spcAft>
              <a:buClr>
                <a:schemeClr val="dk1"/>
              </a:buClr>
              <a:buSzPts val="1000"/>
              <a:buChar char="»"/>
              <a:defRPr sz="1000"/>
            </a:lvl5pPr>
            <a:lvl6pPr marL="2743200" lvl="5" indent="-292100" algn="l">
              <a:lnSpc>
                <a:spcPct val="100000"/>
              </a:lnSpc>
              <a:spcBef>
                <a:spcPts val="200"/>
              </a:spcBef>
              <a:spcAft>
                <a:spcPts val="0"/>
              </a:spcAft>
              <a:buClr>
                <a:schemeClr val="dk1"/>
              </a:buClr>
              <a:buSzPts val="1000"/>
              <a:buChar char="•"/>
              <a:defRPr sz="1000"/>
            </a:lvl6pPr>
            <a:lvl7pPr marL="3200400" lvl="6" indent="-292100" algn="l">
              <a:lnSpc>
                <a:spcPct val="100000"/>
              </a:lnSpc>
              <a:spcBef>
                <a:spcPts val="200"/>
              </a:spcBef>
              <a:spcAft>
                <a:spcPts val="0"/>
              </a:spcAft>
              <a:buClr>
                <a:schemeClr val="dk1"/>
              </a:buClr>
              <a:buSzPts val="1000"/>
              <a:buChar char="•"/>
              <a:defRPr sz="1000"/>
            </a:lvl7pPr>
            <a:lvl8pPr marL="3657600" lvl="7" indent="-292100" algn="l">
              <a:lnSpc>
                <a:spcPct val="100000"/>
              </a:lnSpc>
              <a:spcBef>
                <a:spcPts val="200"/>
              </a:spcBef>
              <a:spcAft>
                <a:spcPts val="0"/>
              </a:spcAft>
              <a:buClr>
                <a:schemeClr val="dk1"/>
              </a:buClr>
              <a:buSzPts val="1000"/>
              <a:buChar char="•"/>
              <a:defRPr sz="1000"/>
            </a:lvl8pPr>
            <a:lvl9pPr marL="4114800" lvl="8" indent="-292100" algn="l">
              <a:lnSpc>
                <a:spcPct val="100000"/>
              </a:lnSpc>
              <a:spcBef>
                <a:spcPts val="200"/>
              </a:spcBef>
              <a:spcAft>
                <a:spcPts val="0"/>
              </a:spcAft>
              <a:buClr>
                <a:schemeClr val="dk1"/>
              </a:buClr>
              <a:buSzPts val="1000"/>
              <a:buChar char="•"/>
              <a:defRPr sz="1000"/>
            </a:lvl9pPr>
          </a:lstStyle>
          <a:p>
            <a:endParaRPr/>
          </a:p>
        </p:txBody>
      </p:sp>
      <p:sp>
        <p:nvSpPr>
          <p:cNvPr id="68" name="Google Shape;68;p11"/>
          <p:cNvSpPr txBox="1">
            <a:spLocks noGrp="1"/>
          </p:cNvSpPr>
          <p:nvPr>
            <p:ph type="body" idx="2"/>
          </p:nvPr>
        </p:nvSpPr>
        <p:spPr>
          <a:xfrm>
            <a:off x="228600" y="717550"/>
            <a:ext cx="1504200" cy="2345400"/>
          </a:xfrm>
          <a:prstGeom prst="rect">
            <a:avLst/>
          </a:prstGeom>
          <a:noFill/>
          <a:ln>
            <a:noFill/>
          </a:ln>
        </p:spPr>
        <p:txBody>
          <a:bodyPr spcFirstLastPara="1" wrap="square" lIns="45725" tIns="22850" rIns="45725" bIns="22850" anchor="t" anchorCtr="0">
            <a:noAutofit/>
          </a:bodyPr>
          <a:lstStyle>
            <a:lvl1pPr marL="457200" lvl="0" indent="-228600" algn="l">
              <a:lnSpc>
                <a:spcPct val="100000"/>
              </a:lnSpc>
              <a:spcBef>
                <a:spcPts val="100"/>
              </a:spcBef>
              <a:spcAft>
                <a:spcPts val="0"/>
              </a:spcAft>
              <a:buClr>
                <a:schemeClr val="dk1"/>
              </a:buClr>
              <a:buSzPts val="700"/>
              <a:buNone/>
              <a:defRPr sz="700"/>
            </a:lvl1pPr>
            <a:lvl2pPr marL="914400" lvl="1" indent="-228600" algn="l">
              <a:lnSpc>
                <a:spcPct val="100000"/>
              </a:lnSpc>
              <a:spcBef>
                <a:spcPts val="100"/>
              </a:spcBef>
              <a:spcAft>
                <a:spcPts val="0"/>
              </a:spcAft>
              <a:buClr>
                <a:schemeClr val="dk1"/>
              </a:buClr>
              <a:buSzPts val="600"/>
              <a:buNone/>
              <a:defRPr sz="600"/>
            </a:lvl2pPr>
            <a:lvl3pPr marL="1371600" lvl="2" indent="-228600" algn="l">
              <a:lnSpc>
                <a:spcPct val="100000"/>
              </a:lnSpc>
              <a:spcBef>
                <a:spcPts val="100"/>
              </a:spcBef>
              <a:spcAft>
                <a:spcPts val="0"/>
              </a:spcAft>
              <a:buClr>
                <a:schemeClr val="dk1"/>
              </a:buClr>
              <a:buSzPts val="500"/>
              <a:buNone/>
              <a:defRPr sz="500"/>
            </a:lvl3pPr>
            <a:lvl4pPr marL="1828800" lvl="3" indent="-228600" algn="l">
              <a:lnSpc>
                <a:spcPct val="100000"/>
              </a:lnSpc>
              <a:spcBef>
                <a:spcPts val="100"/>
              </a:spcBef>
              <a:spcAft>
                <a:spcPts val="0"/>
              </a:spcAft>
              <a:buClr>
                <a:schemeClr val="dk1"/>
              </a:buClr>
              <a:buSzPts val="500"/>
              <a:buNone/>
              <a:defRPr sz="500"/>
            </a:lvl4pPr>
            <a:lvl5pPr marL="2286000" lvl="4" indent="-228600" algn="l">
              <a:lnSpc>
                <a:spcPct val="100000"/>
              </a:lnSpc>
              <a:spcBef>
                <a:spcPts val="100"/>
              </a:spcBef>
              <a:spcAft>
                <a:spcPts val="0"/>
              </a:spcAft>
              <a:buClr>
                <a:schemeClr val="dk1"/>
              </a:buClr>
              <a:buSzPts val="500"/>
              <a:buNone/>
              <a:defRPr sz="500"/>
            </a:lvl5pPr>
            <a:lvl6pPr marL="2743200" lvl="5" indent="-228600" algn="l">
              <a:lnSpc>
                <a:spcPct val="100000"/>
              </a:lnSpc>
              <a:spcBef>
                <a:spcPts val="100"/>
              </a:spcBef>
              <a:spcAft>
                <a:spcPts val="0"/>
              </a:spcAft>
              <a:buClr>
                <a:schemeClr val="dk1"/>
              </a:buClr>
              <a:buSzPts val="500"/>
              <a:buNone/>
              <a:defRPr sz="500"/>
            </a:lvl6pPr>
            <a:lvl7pPr marL="3200400" lvl="6" indent="-228600" algn="l">
              <a:lnSpc>
                <a:spcPct val="100000"/>
              </a:lnSpc>
              <a:spcBef>
                <a:spcPts val="100"/>
              </a:spcBef>
              <a:spcAft>
                <a:spcPts val="0"/>
              </a:spcAft>
              <a:buClr>
                <a:schemeClr val="dk1"/>
              </a:buClr>
              <a:buSzPts val="500"/>
              <a:buNone/>
              <a:defRPr sz="500"/>
            </a:lvl7pPr>
            <a:lvl8pPr marL="3657600" lvl="7" indent="-228600" algn="l">
              <a:lnSpc>
                <a:spcPct val="100000"/>
              </a:lnSpc>
              <a:spcBef>
                <a:spcPts val="100"/>
              </a:spcBef>
              <a:spcAft>
                <a:spcPts val="0"/>
              </a:spcAft>
              <a:buClr>
                <a:schemeClr val="dk1"/>
              </a:buClr>
              <a:buSzPts val="500"/>
              <a:buNone/>
              <a:defRPr sz="500"/>
            </a:lvl8pPr>
            <a:lvl9pPr marL="4114800" lvl="8" indent="-228600" algn="l">
              <a:lnSpc>
                <a:spcPct val="100000"/>
              </a:lnSpc>
              <a:spcBef>
                <a:spcPts val="100"/>
              </a:spcBef>
              <a:spcAft>
                <a:spcPts val="0"/>
              </a:spcAft>
              <a:buClr>
                <a:schemeClr val="dk1"/>
              </a:buClr>
              <a:buSzPts val="500"/>
              <a:buNone/>
              <a:defRPr sz="500"/>
            </a:lvl9pPr>
          </a:lstStyle>
          <a:p>
            <a:endParaRPr/>
          </a:p>
        </p:txBody>
      </p:sp>
      <p:sp>
        <p:nvSpPr>
          <p:cNvPr id="69" name="Google Shape;69;p11"/>
          <p:cNvSpPr txBox="1">
            <a:spLocks noGrp="1"/>
          </p:cNvSpPr>
          <p:nvPr>
            <p:ph type="dt" idx="10"/>
          </p:nvPr>
        </p:nvSpPr>
        <p:spPr>
          <a:xfrm>
            <a:off x="228600" y="3178175"/>
            <a:ext cx="1066800" cy="182700"/>
          </a:xfrm>
          <a:prstGeom prst="rect">
            <a:avLst/>
          </a:prstGeom>
          <a:noFill/>
          <a:ln>
            <a:noFill/>
          </a:ln>
        </p:spPr>
        <p:txBody>
          <a:bodyPr spcFirstLastPara="1" wrap="square" lIns="45725" tIns="22850" rIns="45725" bIns="22850" anchor="ctr" anchorCtr="0">
            <a:noAutofit/>
          </a:bodyPr>
          <a:lstStyle>
            <a:lvl1pPr lvl="0" algn="l">
              <a:lnSpc>
                <a:spcPct val="100000"/>
              </a:lnSpc>
              <a:spcBef>
                <a:spcPts val="0"/>
              </a:spcBef>
              <a:spcAft>
                <a:spcPts val="0"/>
              </a:spcAft>
              <a:buSzPts val="7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a:endParaRPr/>
          </a:p>
        </p:txBody>
      </p:sp>
      <p:sp>
        <p:nvSpPr>
          <p:cNvPr id="70" name="Google Shape;70;p11"/>
          <p:cNvSpPr txBox="1">
            <a:spLocks noGrp="1"/>
          </p:cNvSpPr>
          <p:nvPr>
            <p:ph type="ftr" idx="11"/>
          </p:nvPr>
        </p:nvSpPr>
        <p:spPr>
          <a:xfrm>
            <a:off x="1562100" y="3178175"/>
            <a:ext cx="1447800" cy="182700"/>
          </a:xfrm>
          <a:prstGeom prst="rect">
            <a:avLst/>
          </a:prstGeom>
          <a:noFill/>
          <a:ln>
            <a:noFill/>
          </a:ln>
        </p:spPr>
        <p:txBody>
          <a:bodyPr spcFirstLastPara="1" wrap="square" lIns="45725" tIns="22850" rIns="45725" bIns="22850" anchor="ctr" anchorCtr="0">
            <a:noAutofit/>
          </a:bodyPr>
          <a:lstStyle>
            <a:lvl1pPr lvl="0" algn="ctr">
              <a:lnSpc>
                <a:spcPct val="100000"/>
              </a:lnSpc>
              <a:spcBef>
                <a:spcPts val="0"/>
              </a:spcBef>
              <a:spcAft>
                <a:spcPts val="0"/>
              </a:spcAft>
              <a:buSzPts val="700"/>
              <a:buNone/>
              <a:defRPr/>
            </a:lvl1pPr>
            <a:lvl2pPr lvl="1" algn="l">
              <a:lnSpc>
                <a:spcPct val="100000"/>
              </a:lnSpc>
              <a:spcBef>
                <a:spcPts val="0"/>
              </a:spcBef>
              <a:spcAft>
                <a:spcPts val="0"/>
              </a:spcAft>
              <a:buSzPts val="700"/>
              <a:buNone/>
              <a:defRPr/>
            </a:lvl2pPr>
            <a:lvl3pPr lvl="2" algn="l">
              <a:lnSpc>
                <a:spcPct val="100000"/>
              </a:lnSpc>
              <a:spcBef>
                <a:spcPts val="0"/>
              </a:spcBef>
              <a:spcAft>
                <a:spcPts val="0"/>
              </a:spcAft>
              <a:buSzPts val="700"/>
              <a:buNone/>
              <a:defRPr/>
            </a:lvl3pPr>
            <a:lvl4pPr lvl="3" algn="l">
              <a:lnSpc>
                <a:spcPct val="100000"/>
              </a:lnSpc>
              <a:spcBef>
                <a:spcPts val="0"/>
              </a:spcBef>
              <a:spcAft>
                <a:spcPts val="0"/>
              </a:spcAft>
              <a:buSzPts val="700"/>
              <a:buNone/>
              <a:defRPr/>
            </a:lvl4pPr>
            <a:lvl5pPr lvl="4" algn="l">
              <a:lnSpc>
                <a:spcPct val="100000"/>
              </a:lnSpc>
              <a:spcBef>
                <a:spcPts val="0"/>
              </a:spcBef>
              <a:spcAft>
                <a:spcPts val="0"/>
              </a:spcAft>
              <a:buSzPts val="700"/>
              <a:buNone/>
              <a:defRPr/>
            </a:lvl5pPr>
            <a:lvl6pPr lvl="5" algn="l">
              <a:lnSpc>
                <a:spcPct val="100000"/>
              </a:lnSpc>
              <a:spcBef>
                <a:spcPts val="0"/>
              </a:spcBef>
              <a:spcAft>
                <a:spcPts val="0"/>
              </a:spcAft>
              <a:buSzPts val="700"/>
              <a:buNone/>
              <a:defRPr/>
            </a:lvl6pPr>
            <a:lvl7pPr lvl="6" algn="l">
              <a:lnSpc>
                <a:spcPct val="100000"/>
              </a:lnSpc>
              <a:spcBef>
                <a:spcPts val="0"/>
              </a:spcBef>
              <a:spcAft>
                <a:spcPts val="0"/>
              </a:spcAft>
              <a:buSzPts val="700"/>
              <a:buNone/>
              <a:defRPr/>
            </a:lvl7pPr>
            <a:lvl8pPr lvl="7" algn="l">
              <a:lnSpc>
                <a:spcPct val="100000"/>
              </a:lnSpc>
              <a:spcBef>
                <a:spcPts val="0"/>
              </a:spcBef>
              <a:spcAft>
                <a:spcPts val="0"/>
              </a:spcAft>
              <a:buSzPts val="700"/>
              <a:buNone/>
              <a:defRPr/>
            </a:lvl8pPr>
            <a:lvl9pPr lvl="8" algn="l">
              <a:lnSpc>
                <a:spcPct val="100000"/>
              </a:lnSpc>
              <a:spcBef>
                <a:spcPts val="0"/>
              </a:spcBef>
              <a:spcAft>
                <a:spcPts val="0"/>
              </a:spcAft>
              <a:buSzPts val="700"/>
              <a:buNone/>
              <a:defRPr/>
            </a:lvl9pPr>
          </a:lstStyle>
          <a:p>
            <a:endParaRPr/>
          </a:p>
        </p:txBody>
      </p:sp>
      <p:sp>
        <p:nvSpPr>
          <p:cNvPr id="71" name="Google Shape;71;p11"/>
          <p:cNvSpPr txBox="1">
            <a:spLocks noGrp="1"/>
          </p:cNvSpPr>
          <p:nvPr>
            <p:ph type="sldNum" idx="12"/>
          </p:nvPr>
        </p:nvSpPr>
        <p:spPr>
          <a:xfrm>
            <a:off x="3276600" y="3178175"/>
            <a:ext cx="1066800" cy="182700"/>
          </a:xfrm>
          <a:prstGeom prst="rect">
            <a:avLst/>
          </a:prstGeom>
          <a:noFill/>
          <a:ln>
            <a:noFill/>
          </a:ln>
        </p:spPr>
        <p:txBody>
          <a:bodyPr spcFirstLastPara="1" wrap="square" lIns="45725" tIns="22850" rIns="45725" bIns="22850" anchor="ctr" anchorCtr="0">
            <a:noAutofit/>
          </a:bodyPr>
          <a:lstStyle>
            <a:lvl1pPr marL="0" marR="0" lvl="0"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182E78"/>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28600" y="137319"/>
            <a:ext cx="4114800" cy="571500"/>
          </a:xfrm>
          <a:prstGeom prst="rect">
            <a:avLst/>
          </a:prstGeom>
          <a:noFill/>
          <a:ln>
            <a:noFill/>
          </a:ln>
        </p:spPr>
        <p:txBody>
          <a:bodyPr spcFirstLastPara="1" wrap="square" lIns="45725" tIns="22850" rIns="45725" bIns="22850" anchor="ctr" anchorCtr="0">
            <a:noAutofit/>
          </a:bodyPr>
          <a:lstStyle>
            <a:lvl1pPr marR="0" lvl="0" algn="ctr" rtl="0">
              <a:lnSpc>
                <a:spcPct val="100000"/>
              </a:lnSpc>
              <a:spcBef>
                <a:spcPts val="0"/>
              </a:spcBef>
              <a:spcAft>
                <a:spcPts val="0"/>
              </a:spcAft>
              <a:buClr>
                <a:schemeClr val="dk1"/>
              </a:buClr>
              <a:buSzPts val="2200"/>
              <a:buFont typeface="Calibri"/>
              <a:buNone/>
              <a:defRPr sz="2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700"/>
              <a:buFont typeface="Arial"/>
              <a:buNone/>
              <a:defRPr sz="9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700"/>
              <a:buFont typeface="Arial"/>
              <a:buNone/>
              <a:defRPr sz="9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700"/>
              <a:buFont typeface="Arial"/>
              <a:buNone/>
              <a:defRPr sz="9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700"/>
              <a:buFont typeface="Arial"/>
              <a:buNone/>
              <a:defRPr sz="9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700"/>
              <a:buFont typeface="Arial"/>
              <a:buNone/>
              <a:defRPr sz="9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700"/>
              <a:buFont typeface="Arial"/>
              <a:buNone/>
              <a:defRPr sz="9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700"/>
              <a:buFont typeface="Arial"/>
              <a:buNone/>
              <a:defRPr sz="9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700"/>
              <a:buFont typeface="Arial"/>
              <a:buNone/>
              <a:defRPr sz="900" b="0" i="0" u="none" strike="noStrike" cap="none">
                <a:solidFill>
                  <a:srgbClr val="000000"/>
                </a:solidFill>
                <a:latin typeface="Arial"/>
                <a:ea typeface="Arial"/>
                <a:cs typeface="Arial"/>
                <a:sym typeface="Arial"/>
              </a:defRPr>
            </a:lvl9pPr>
          </a:lstStyle>
          <a:p>
            <a:endParaRPr/>
          </a:p>
        </p:txBody>
      </p:sp>
      <p:sp>
        <p:nvSpPr>
          <p:cNvPr id="7" name="Google Shape;7;p1"/>
          <p:cNvSpPr txBox="1">
            <a:spLocks noGrp="1"/>
          </p:cNvSpPr>
          <p:nvPr>
            <p:ph type="body" idx="1"/>
          </p:nvPr>
        </p:nvSpPr>
        <p:spPr>
          <a:xfrm>
            <a:off x="228600" y="800100"/>
            <a:ext cx="4114800" cy="2262900"/>
          </a:xfrm>
          <a:prstGeom prst="rect">
            <a:avLst/>
          </a:prstGeom>
          <a:noFill/>
          <a:ln>
            <a:noFill/>
          </a:ln>
        </p:spPr>
        <p:txBody>
          <a:bodyPr spcFirstLastPara="1" wrap="square" lIns="45725" tIns="22850" rIns="45725" bIns="22850" anchor="t" anchorCtr="0">
            <a:noAutofit/>
          </a:bodyPr>
          <a:lstStyle>
            <a:lvl1pPr marL="457200" marR="0" lvl="0" indent="-330200" algn="l" rtl="0">
              <a:lnSpc>
                <a:spcPct val="100000"/>
              </a:lnSpc>
              <a:spcBef>
                <a:spcPts val="3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1pPr>
            <a:lvl2pPr marL="914400" marR="0" lvl="1" indent="-317500" algn="l" rtl="0">
              <a:lnSpc>
                <a:spcPct val="100000"/>
              </a:lnSpc>
              <a:spcBef>
                <a:spcPts val="3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2pPr>
            <a:lvl3pPr marL="1371600" marR="0" lvl="2" indent="-304800" algn="l" rtl="0">
              <a:lnSpc>
                <a:spcPct val="100000"/>
              </a:lnSpc>
              <a:spcBef>
                <a:spcPts val="200"/>
              </a:spcBef>
              <a:spcAft>
                <a:spcPts val="0"/>
              </a:spcAft>
              <a:buClr>
                <a:schemeClr val="dk1"/>
              </a:buClr>
              <a:buSzPts val="1200"/>
              <a:buFont typeface="Arial"/>
              <a:buChar char="•"/>
              <a:defRPr sz="1200" b="0" i="0" u="none" strike="noStrike" cap="none">
                <a:solidFill>
                  <a:schemeClr val="dk1"/>
                </a:solidFill>
                <a:latin typeface="Calibri"/>
                <a:ea typeface="Calibri"/>
                <a:cs typeface="Calibri"/>
                <a:sym typeface="Calibri"/>
              </a:defRPr>
            </a:lvl3pPr>
            <a:lvl4pPr marL="1828800" marR="0" lvl="3" indent="-292100" algn="l" rtl="0">
              <a:lnSpc>
                <a:spcPct val="100000"/>
              </a:lnSpc>
              <a:spcBef>
                <a:spcPts val="200"/>
              </a:spcBef>
              <a:spcAft>
                <a:spcPts val="0"/>
              </a:spcAft>
              <a:buClr>
                <a:schemeClr val="dk1"/>
              </a:buClr>
              <a:buSzPts val="1000"/>
              <a:buFont typeface="Arial"/>
              <a:buChar char="–"/>
              <a:defRPr sz="1000" b="0" i="0" u="none" strike="noStrike" cap="none">
                <a:solidFill>
                  <a:schemeClr val="dk1"/>
                </a:solidFill>
                <a:latin typeface="Calibri"/>
                <a:ea typeface="Calibri"/>
                <a:cs typeface="Calibri"/>
                <a:sym typeface="Calibri"/>
              </a:defRPr>
            </a:lvl4pPr>
            <a:lvl5pPr marL="2286000" marR="0" lvl="4" indent="-292100" algn="l" rtl="0">
              <a:lnSpc>
                <a:spcPct val="100000"/>
              </a:lnSpc>
              <a:spcBef>
                <a:spcPts val="200"/>
              </a:spcBef>
              <a:spcAft>
                <a:spcPts val="0"/>
              </a:spcAft>
              <a:buClr>
                <a:schemeClr val="dk1"/>
              </a:buClr>
              <a:buSzPts val="1000"/>
              <a:buFont typeface="Arial"/>
              <a:buChar char="»"/>
              <a:defRPr sz="1000" b="0" i="0" u="none" strike="noStrike" cap="none">
                <a:solidFill>
                  <a:schemeClr val="dk1"/>
                </a:solidFill>
                <a:latin typeface="Calibri"/>
                <a:ea typeface="Calibri"/>
                <a:cs typeface="Calibri"/>
                <a:sym typeface="Calibri"/>
              </a:defRPr>
            </a:lvl5pPr>
            <a:lvl6pPr marL="2743200" marR="0" lvl="5" indent="-292100" algn="l" rtl="0">
              <a:lnSpc>
                <a:spcPct val="100000"/>
              </a:lnSpc>
              <a:spcBef>
                <a:spcPts val="200"/>
              </a:spcBef>
              <a:spcAft>
                <a:spcPts val="0"/>
              </a:spcAft>
              <a:buClr>
                <a:schemeClr val="dk1"/>
              </a:buClr>
              <a:buSzPts val="1000"/>
              <a:buFont typeface="Arial"/>
              <a:buChar char="•"/>
              <a:defRPr sz="1000" b="0" i="0" u="none" strike="noStrike" cap="none">
                <a:solidFill>
                  <a:schemeClr val="dk1"/>
                </a:solidFill>
                <a:latin typeface="Calibri"/>
                <a:ea typeface="Calibri"/>
                <a:cs typeface="Calibri"/>
                <a:sym typeface="Calibri"/>
              </a:defRPr>
            </a:lvl6pPr>
            <a:lvl7pPr marL="3200400" marR="0" lvl="6" indent="-292100" algn="l" rtl="0">
              <a:lnSpc>
                <a:spcPct val="100000"/>
              </a:lnSpc>
              <a:spcBef>
                <a:spcPts val="200"/>
              </a:spcBef>
              <a:spcAft>
                <a:spcPts val="0"/>
              </a:spcAft>
              <a:buClr>
                <a:schemeClr val="dk1"/>
              </a:buClr>
              <a:buSzPts val="1000"/>
              <a:buFont typeface="Arial"/>
              <a:buChar char="•"/>
              <a:defRPr sz="1000" b="0" i="0" u="none" strike="noStrike" cap="none">
                <a:solidFill>
                  <a:schemeClr val="dk1"/>
                </a:solidFill>
                <a:latin typeface="Calibri"/>
                <a:ea typeface="Calibri"/>
                <a:cs typeface="Calibri"/>
                <a:sym typeface="Calibri"/>
              </a:defRPr>
            </a:lvl7pPr>
            <a:lvl8pPr marL="3657600" marR="0" lvl="7" indent="-292100" algn="l" rtl="0">
              <a:lnSpc>
                <a:spcPct val="100000"/>
              </a:lnSpc>
              <a:spcBef>
                <a:spcPts val="200"/>
              </a:spcBef>
              <a:spcAft>
                <a:spcPts val="0"/>
              </a:spcAft>
              <a:buClr>
                <a:schemeClr val="dk1"/>
              </a:buClr>
              <a:buSzPts val="1000"/>
              <a:buFont typeface="Arial"/>
              <a:buChar char="•"/>
              <a:defRPr sz="1000" b="0" i="0" u="none" strike="noStrike" cap="none">
                <a:solidFill>
                  <a:schemeClr val="dk1"/>
                </a:solidFill>
                <a:latin typeface="Calibri"/>
                <a:ea typeface="Calibri"/>
                <a:cs typeface="Calibri"/>
                <a:sym typeface="Calibri"/>
              </a:defRPr>
            </a:lvl8pPr>
            <a:lvl9pPr marL="4114800" marR="0" lvl="8" indent="-292100" algn="l" rtl="0">
              <a:lnSpc>
                <a:spcPct val="100000"/>
              </a:lnSpc>
              <a:spcBef>
                <a:spcPts val="200"/>
              </a:spcBef>
              <a:spcAft>
                <a:spcPts val="0"/>
              </a:spcAft>
              <a:buClr>
                <a:schemeClr val="dk1"/>
              </a:buClr>
              <a:buSzPts val="1000"/>
              <a:buFont typeface="Arial"/>
              <a:buChar char="•"/>
              <a:defRPr sz="1000" b="0" i="0" u="none" strike="noStrike" cap="none">
                <a:solidFill>
                  <a:schemeClr val="dk1"/>
                </a:solidFill>
                <a:latin typeface="Calibri"/>
                <a:ea typeface="Calibri"/>
                <a:cs typeface="Calibri"/>
                <a:sym typeface="Calibri"/>
              </a:defRPr>
            </a:lvl9pPr>
          </a:lstStyle>
          <a:p>
            <a:endParaRPr/>
          </a:p>
        </p:txBody>
      </p:sp>
      <p:sp>
        <p:nvSpPr>
          <p:cNvPr id="8" name="Google Shape;8;p1"/>
          <p:cNvSpPr txBox="1">
            <a:spLocks noGrp="1"/>
          </p:cNvSpPr>
          <p:nvPr>
            <p:ph type="dt" idx="10"/>
          </p:nvPr>
        </p:nvSpPr>
        <p:spPr>
          <a:xfrm>
            <a:off x="228600" y="3178175"/>
            <a:ext cx="1066800" cy="182700"/>
          </a:xfrm>
          <a:prstGeom prst="rect">
            <a:avLst/>
          </a:prstGeom>
          <a:noFill/>
          <a:ln>
            <a:noFill/>
          </a:ln>
        </p:spPr>
        <p:txBody>
          <a:bodyPr spcFirstLastPara="1" wrap="square" lIns="45725" tIns="22850" rIns="45725" bIns="22850" anchor="ctr" anchorCtr="0">
            <a:noAutofit/>
          </a:bodyPr>
          <a:lstStyle>
            <a:lvl1pPr marR="0" lvl="0" algn="l" rtl="0">
              <a:lnSpc>
                <a:spcPct val="100000"/>
              </a:lnSpc>
              <a:spcBef>
                <a:spcPts val="0"/>
              </a:spcBef>
              <a:spcAft>
                <a:spcPts val="0"/>
              </a:spcAft>
              <a:buClr>
                <a:srgbClr val="000000"/>
              </a:buClr>
              <a:buSzPts val="700"/>
              <a:buFont typeface="Arial"/>
              <a:buNone/>
              <a:defRPr sz="6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700"/>
              <a:buFont typeface="Arial"/>
              <a:buNone/>
              <a:defRPr sz="9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700"/>
              <a:buFont typeface="Arial"/>
              <a:buNone/>
              <a:defRPr sz="9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700"/>
              <a:buFont typeface="Arial"/>
              <a:buNone/>
              <a:defRPr sz="9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700"/>
              <a:buFont typeface="Arial"/>
              <a:buNone/>
              <a:defRPr sz="9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700"/>
              <a:buFont typeface="Arial"/>
              <a:buNone/>
              <a:defRPr sz="9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700"/>
              <a:buFont typeface="Arial"/>
              <a:buNone/>
              <a:defRPr sz="9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700"/>
              <a:buFont typeface="Arial"/>
              <a:buNone/>
              <a:defRPr sz="9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700"/>
              <a:buFont typeface="Arial"/>
              <a:buNone/>
              <a:defRPr sz="900" b="0" i="0" u="none" strike="noStrike" cap="none">
                <a:solidFill>
                  <a:schemeClr val="dk1"/>
                </a:solidFill>
                <a:latin typeface="Calibri"/>
                <a:ea typeface="Calibri"/>
                <a:cs typeface="Calibri"/>
                <a:sym typeface="Calibri"/>
              </a:defRPr>
            </a:lvl9pPr>
          </a:lstStyle>
          <a:p>
            <a:endParaRPr/>
          </a:p>
        </p:txBody>
      </p:sp>
      <p:sp>
        <p:nvSpPr>
          <p:cNvPr id="9" name="Google Shape;9;p1"/>
          <p:cNvSpPr txBox="1">
            <a:spLocks noGrp="1"/>
          </p:cNvSpPr>
          <p:nvPr>
            <p:ph type="ftr" idx="11"/>
          </p:nvPr>
        </p:nvSpPr>
        <p:spPr>
          <a:xfrm>
            <a:off x="1562100" y="3178175"/>
            <a:ext cx="1447800" cy="182700"/>
          </a:xfrm>
          <a:prstGeom prst="rect">
            <a:avLst/>
          </a:prstGeom>
          <a:noFill/>
          <a:ln>
            <a:noFill/>
          </a:ln>
        </p:spPr>
        <p:txBody>
          <a:bodyPr spcFirstLastPara="1" wrap="square" lIns="45725" tIns="22850" rIns="45725" bIns="22850" anchor="ctr" anchorCtr="0">
            <a:noAutofit/>
          </a:bodyPr>
          <a:lstStyle>
            <a:lvl1pPr marR="0" lvl="0" algn="ctr" rtl="0">
              <a:lnSpc>
                <a:spcPct val="100000"/>
              </a:lnSpc>
              <a:spcBef>
                <a:spcPts val="0"/>
              </a:spcBef>
              <a:spcAft>
                <a:spcPts val="0"/>
              </a:spcAft>
              <a:buClr>
                <a:srgbClr val="000000"/>
              </a:buClr>
              <a:buSzPts val="700"/>
              <a:buFont typeface="Arial"/>
              <a:buNone/>
              <a:defRPr sz="6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700"/>
              <a:buFont typeface="Arial"/>
              <a:buNone/>
              <a:defRPr sz="9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700"/>
              <a:buFont typeface="Arial"/>
              <a:buNone/>
              <a:defRPr sz="9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700"/>
              <a:buFont typeface="Arial"/>
              <a:buNone/>
              <a:defRPr sz="9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700"/>
              <a:buFont typeface="Arial"/>
              <a:buNone/>
              <a:defRPr sz="9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700"/>
              <a:buFont typeface="Arial"/>
              <a:buNone/>
              <a:defRPr sz="9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700"/>
              <a:buFont typeface="Arial"/>
              <a:buNone/>
              <a:defRPr sz="9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700"/>
              <a:buFont typeface="Arial"/>
              <a:buNone/>
              <a:defRPr sz="9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700"/>
              <a:buFont typeface="Arial"/>
              <a:buNone/>
              <a:defRPr sz="900" b="0" i="0" u="none" strike="noStrike" cap="none">
                <a:solidFill>
                  <a:schemeClr val="dk1"/>
                </a:solidFill>
                <a:latin typeface="Calibri"/>
                <a:ea typeface="Calibri"/>
                <a:cs typeface="Calibri"/>
                <a:sym typeface="Calibri"/>
              </a:defRPr>
            </a:lvl9pPr>
          </a:lstStyle>
          <a:p>
            <a:endParaRPr/>
          </a:p>
        </p:txBody>
      </p:sp>
      <p:sp>
        <p:nvSpPr>
          <p:cNvPr id="10" name="Google Shape;10;p1"/>
          <p:cNvSpPr txBox="1">
            <a:spLocks noGrp="1"/>
          </p:cNvSpPr>
          <p:nvPr>
            <p:ph type="sldNum" idx="12"/>
          </p:nvPr>
        </p:nvSpPr>
        <p:spPr>
          <a:xfrm>
            <a:off x="3276600" y="3178175"/>
            <a:ext cx="1066800" cy="182700"/>
          </a:xfrm>
          <a:prstGeom prst="rect">
            <a:avLst/>
          </a:prstGeom>
          <a:noFill/>
          <a:ln>
            <a:noFill/>
          </a:ln>
        </p:spPr>
        <p:txBody>
          <a:bodyPr spcFirstLastPara="1" wrap="square" lIns="45725" tIns="22850" rIns="45725" bIns="22850" anchor="ctr" anchorCtr="0">
            <a:noAutofit/>
          </a:bodyPr>
          <a:lstStyle>
            <a:lvl1pPr marL="0" marR="0" lvl="0" indent="0" algn="r" rtl="0">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600"/>
              <a:buFont typeface="Arial"/>
              <a:buNone/>
              <a:defRPr sz="6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5.png"/><Relationship Id="rId5" Type="http://schemas.openxmlformats.org/officeDocument/2006/relationships/image" Target="../media/image4.jp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7.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4052A7"/>
        </a:solidFill>
        <a:effectLst/>
      </p:bgPr>
    </p:bg>
    <p:spTree>
      <p:nvGrpSpPr>
        <p:cNvPr id="1" name="Shape 87"/>
        <p:cNvGrpSpPr/>
        <p:nvPr/>
      </p:nvGrpSpPr>
      <p:grpSpPr>
        <a:xfrm>
          <a:off x="0" y="0"/>
          <a:ext cx="0" cy="0"/>
          <a:chOff x="0" y="0"/>
          <a:chExt cx="0" cy="0"/>
        </a:xfrm>
      </p:grpSpPr>
      <p:sp>
        <p:nvSpPr>
          <p:cNvPr id="88" name="Google Shape;88;p14"/>
          <p:cNvSpPr/>
          <p:nvPr/>
        </p:nvSpPr>
        <p:spPr>
          <a:xfrm>
            <a:off x="7218900" y="-72000"/>
            <a:ext cx="1266000" cy="5287500"/>
          </a:xfrm>
          <a:prstGeom prst="rect">
            <a:avLst/>
          </a:prstGeom>
          <a:solidFill>
            <a:srgbClr val="E371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14"/>
          <p:cNvSpPr txBox="1"/>
          <p:nvPr/>
        </p:nvSpPr>
        <p:spPr>
          <a:xfrm>
            <a:off x="555675" y="645775"/>
            <a:ext cx="6927600" cy="23469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6000"/>
              <a:buFont typeface="Arial"/>
              <a:buNone/>
            </a:pPr>
            <a:r>
              <a:rPr lang="en-GB" sz="4800" b="1">
                <a:solidFill>
                  <a:srgbClr val="FFFFFF"/>
                </a:solidFill>
                <a:latin typeface="Prompt"/>
                <a:ea typeface="Prompt"/>
                <a:cs typeface="Prompt"/>
                <a:sym typeface="Prompt"/>
              </a:rPr>
              <a:t>What Google Trends </a:t>
            </a:r>
            <a:endParaRPr sz="4800" b="1">
              <a:solidFill>
                <a:srgbClr val="FFFFFF"/>
              </a:solidFill>
              <a:latin typeface="Prompt"/>
              <a:ea typeface="Prompt"/>
              <a:cs typeface="Prompt"/>
              <a:sym typeface="Prompt"/>
            </a:endParaRPr>
          </a:p>
          <a:p>
            <a:pPr marL="0" marR="0" lvl="0" indent="0" algn="l" rtl="0">
              <a:lnSpc>
                <a:spcPct val="100000"/>
              </a:lnSpc>
              <a:spcBef>
                <a:spcPts val="0"/>
              </a:spcBef>
              <a:spcAft>
                <a:spcPts val="0"/>
              </a:spcAft>
              <a:buClr>
                <a:srgbClr val="000000"/>
              </a:buClr>
              <a:buSzPts val="6000"/>
              <a:buFont typeface="Arial"/>
              <a:buNone/>
            </a:pPr>
            <a:r>
              <a:rPr lang="en-GB" sz="4800" b="1">
                <a:solidFill>
                  <a:srgbClr val="FFFFFF"/>
                </a:solidFill>
                <a:latin typeface="Prompt"/>
                <a:ea typeface="Prompt"/>
                <a:cs typeface="Prompt"/>
                <a:sym typeface="Prompt"/>
              </a:rPr>
              <a:t>Tell Us</a:t>
            </a:r>
            <a:endParaRPr sz="4800" b="1">
              <a:solidFill>
                <a:srgbClr val="FFFFFF"/>
              </a:solidFill>
              <a:latin typeface="Prompt"/>
              <a:ea typeface="Prompt"/>
              <a:cs typeface="Prompt"/>
              <a:sym typeface="Prompt"/>
            </a:endParaRPr>
          </a:p>
        </p:txBody>
      </p:sp>
      <p:sp>
        <p:nvSpPr>
          <p:cNvPr id="90" name="Google Shape;90;p14"/>
          <p:cNvSpPr txBox="1"/>
          <p:nvPr/>
        </p:nvSpPr>
        <p:spPr>
          <a:xfrm>
            <a:off x="4308975" y="2611675"/>
            <a:ext cx="2717100" cy="214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800">
                <a:solidFill>
                  <a:schemeClr val="lt1"/>
                </a:solidFill>
                <a:latin typeface="Calibri"/>
                <a:ea typeface="Calibri"/>
                <a:cs typeface="Calibri"/>
                <a:sym typeface="Calibri"/>
              </a:rPr>
              <a:t>Group 12:</a:t>
            </a:r>
            <a:endParaRPr sz="1800">
              <a:solidFill>
                <a:schemeClr val="lt1"/>
              </a:solidFill>
              <a:latin typeface="Calibri"/>
              <a:ea typeface="Calibri"/>
              <a:cs typeface="Calibri"/>
              <a:sym typeface="Calibri"/>
            </a:endParaRPr>
          </a:p>
          <a:p>
            <a:pPr marL="914400" lvl="0" indent="0" algn="l" rtl="0">
              <a:spcBef>
                <a:spcPts val="0"/>
              </a:spcBef>
              <a:spcAft>
                <a:spcPts val="0"/>
              </a:spcAft>
              <a:buNone/>
            </a:pPr>
            <a:r>
              <a:rPr lang="en-GB" sz="1800">
                <a:solidFill>
                  <a:schemeClr val="lt1"/>
                </a:solidFill>
                <a:latin typeface="Calibri"/>
                <a:ea typeface="Calibri"/>
                <a:cs typeface="Calibri"/>
                <a:sym typeface="Calibri"/>
              </a:rPr>
              <a:t>Zhaoru Shang </a:t>
            </a:r>
            <a:endParaRPr sz="1800">
              <a:solidFill>
                <a:schemeClr val="lt1"/>
              </a:solidFill>
              <a:latin typeface="Calibri"/>
              <a:ea typeface="Calibri"/>
              <a:cs typeface="Calibri"/>
              <a:sym typeface="Calibri"/>
            </a:endParaRPr>
          </a:p>
          <a:p>
            <a:pPr marL="914400" lvl="0" indent="0" algn="l" rtl="0">
              <a:spcBef>
                <a:spcPts val="0"/>
              </a:spcBef>
              <a:spcAft>
                <a:spcPts val="0"/>
              </a:spcAft>
              <a:buNone/>
            </a:pPr>
            <a:r>
              <a:rPr lang="en-GB" sz="1800">
                <a:solidFill>
                  <a:schemeClr val="lt1"/>
                </a:solidFill>
                <a:latin typeface="Calibri"/>
                <a:ea typeface="Calibri"/>
                <a:cs typeface="Calibri"/>
                <a:sym typeface="Calibri"/>
              </a:rPr>
              <a:t>Tushar Dobhal </a:t>
            </a:r>
            <a:endParaRPr sz="1800">
              <a:solidFill>
                <a:schemeClr val="lt1"/>
              </a:solidFill>
              <a:latin typeface="Calibri"/>
              <a:ea typeface="Calibri"/>
              <a:cs typeface="Calibri"/>
              <a:sym typeface="Calibri"/>
            </a:endParaRPr>
          </a:p>
          <a:p>
            <a:pPr marL="914400" lvl="0" indent="0" algn="l" rtl="0">
              <a:spcBef>
                <a:spcPts val="0"/>
              </a:spcBef>
              <a:spcAft>
                <a:spcPts val="0"/>
              </a:spcAft>
              <a:buNone/>
            </a:pPr>
            <a:r>
              <a:rPr lang="en-GB" sz="1800">
                <a:solidFill>
                  <a:schemeClr val="lt1"/>
                </a:solidFill>
                <a:latin typeface="Calibri"/>
                <a:ea typeface="Calibri"/>
                <a:cs typeface="Calibri"/>
                <a:sym typeface="Calibri"/>
              </a:rPr>
              <a:t>Xiaolong He </a:t>
            </a:r>
            <a:endParaRPr sz="1800">
              <a:solidFill>
                <a:schemeClr val="lt1"/>
              </a:solidFill>
              <a:latin typeface="Calibri"/>
              <a:ea typeface="Calibri"/>
              <a:cs typeface="Calibri"/>
              <a:sym typeface="Calibri"/>
            </a:endParaRPr>
          </a:p>
          <a:p>
            <a:pPr marL="914400" lvl="0" indent="0" algn="l" rtl="0">
              <a:spcBef>
                <a:spcPts val="0"/>
              </a:spcBef>
              <a:spcAft>
                <a:spcPts val="0"/>
              </a:spcAft>
              <a:buNone/>
            </a:pPr>
            <a:r>
              <a:rPr lang="en-GB" sz="1800">
                <a:solidFill>
                  <a:schemeClr val="lt1"/>
                </a:solidFill>
                <a:latin typeface="Calibri"/>
                <a:ea typeface="Calibri"/>
                <a:cs typeface="Calibri"/>
                <a:sym typeface="Calibri"/>
              </a:rPr>
              <a:t>Manjot Bilkhu </a:t>
            </a:r>
            <a:endParaRPr sz="1800">
              <a:solidFill>
                <a:schemeClr val="lt1"/>
              </a:solidFill>
              <a:latin typeface="Calibri"/>
              <a:ea typeface="Calibri"/>
              <a:cs typeface="Calibri"/>
              <a:sym typeface="Calibri"/>
            </a:endParaRPr>
          </a:p>
          <a:p>
            <a:pPr marL="914400" lvl="0" indent="0" algn="l" rtl="0">
              <a:spcBef>
                <a:spcPts val="0"/>
              </a:spcBef>
              <a:spcAft>
                <a:spcPts val="0"/>
              </a:spcAft>
              <a:buNone/>
            </a:pPr>
            <a:r>
              <a:rPr lang="en-GB" sz="1800">
                <a:solidFill>
                  <a:schemeClr val="lt1"/>
                </a:solidFill>
                <a:latin typeface="Calibri"/>
                <a:ea typeface="Calibri"/>
                <a:cs typeface="Calibri"/>
                <a:sym typeface="Calibri"/>
              </a:rPr>
              <a:t>Tianjun Huang</a:t>
            </a:r>
            <a:endParaRPr sz="1800">
              <a:solidFill>
                <a:schemeClr val="lt1"/>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8"/>
        <p:cNvGrpSpPr/>
        <p:nvPr/>
      </p:nvGrpSpPr>
      <p:grpSpPr>
        <a:xfrm>
          <a:off x="0" y="0"/>
          <a:ext cx="0" cy="0"/>
          <a:chOff x="0" y="0"/>
          <a:chExt cx="0" cy="0"/>
        </a:xfrm>
      </p:grpSpPr>
      <p:sp>
        <p:nvSpPr>
          <p:cNvPr id="209" name="Google Shape;209;p24"/>
          <p:cNvSpPr txBox="1"/>
          <p:nvPr/>
        </p:nvSpPr>
        <p:spPr>
          <a:xfrm>
            <a:off x="311700" y="171340"/>
            <a:ext cx="8520600" cy="572700"/>
          </a:xfrm>
          <a:prstGeom prst="rect">
            <a:avLst/>
          </a:prstGeom>
          <a:noFill/>
          <a:ln>
            <a:noFill/>
          </a:ln>
        </p:spPr>
        <p:txBody>
          <a:bodyPr spcFirstLastPara="1" wrap="square" lIns="45725" tIns="22850" rIns="45725" bIns="22850" anchor="ctr" anchorCtr="0">
            <a:noAutofit/>
          </a:bodyPr>
          <a:lstStyle/>
          <a:p>
            <a:pPr marL="0" marR="0" lvl="0" indent="0" algn="ctr" rtl="0">
              <a:lnSpc>
                <a:spcPct val="100000"/>
              </a:lnSpc>
              <a:spcBef>
                <a:spcPts val="0"/>
              </a:spcBef>
              <a:spcAft>
                <a:spcPts val="0"/>
              </a:spcAft>
              <a:buClr>
                <a:schemeClr val="dk1"/>
              </a:buClr>
              <a:buSzPts val="2200"/>
              <a:buFont typeface="Calibri"/>
              <a:buNone/>
            </a:pPr>
            <a:r>
              <a:rPr lang="en-GB" sz="2600" b="1" i="0" u="none" strike="noStrike" cap="none">
                <a:solidFill>
                  <a:schemeClr val="dk1"/>
                </a:solidFill>
                <a:latin typeface="Montserrat"/>
                <a:ea typeface="Montserrat"/>
                <a:cs typeface="Montserrat"/>
                <a:sym typeface="Montserrat"/>
              </a:rPr>
              <a:t>Platform</a:t>
            </a:r>
            <a:r>
              <a:rPr lang="en-GB" sz="2600" b="1">
                <a:solidFill>
                  <a:schemeClr val="dk1"/>
                </a:solidFill>
                <a:latin typeface="Montserrat"/>
                <a:ea typeface="Montserrat"/>
                <a:cs typeface="Montserrat"/>
                <a:sym typeface="Montserrat"/>
              </a:rPr>
              <a:t>s</a:t>
            </a:r>
            <a:r>
              <a:rPr lang="en-GB" sz="2600" b="1" i="0" u="none" strike="noStrike" cap="none">
                <a:solidFill>
                  <a:schemeClr val="dk1"/>
                </a:solidFill>
                <a:latin typeface="Montserrat"/>
                <a:ea typeface="Montserrat"/>
                <a:cs typeface="Montserrat"/>
                <a:sym typeface="Montserrat"/>
              </a:rPr>
              <a:t> over Time</a:t>
            </a:r>
            <a:endParaRPr sz="2600" b="1" i="0" u="none" strike="noStrike" cap="none">
              <a:solidFill>
                <a:schemeClr val="dk1"/>
              </a:solidFill>
              <a:latin typeface="Montserrat"/>
              <a:ea typeface="Montserrat"/>
              <a:cs typeface="Montserrat"/>
              <a:sym typeface="Montserrat"/>
            </a:endParaRPr>
          </a:p>
        </p:txBody>
      </p:sp>
      <p:sp>
        <p:nvSpPr>
          <p:cNvPr id="210" name="Google Shape;210;p24"/>
          <p:cNvSpPr txBox="1"/>
          <p:nvPr/>
        </p:nvSpPr>
        <p:spPr>
          <a:xfrm>
            <a:off x="5862090" y="1406525"/>
            <a:ext cx="2379300" cy="39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GB" sz="2000" b="1" i="0" u="none" strike="noStrike" cap="none">
                <a:solidFill>
                  <a:srgbClr val="000000"/>
                </a:solidFill>
                <a:latin typeface="Montserrat"/>
                <a:ea typeface="Montserrat"/>
                <a:cs typeface="Montserrat"/>
                <a:sym typeface="Montserrat"/>
              </a:rPr>
              <a:t>Google Trends</a:t>
            </a:r>
            <a:endParaRPr sz="2000" b="1" i="0" u="none" strike="noStrike" cap="none">
              <a:solidFill>
                <a:srgbClr val="000000"/>
              </a:solidFill>
              <a:latin typeface="Montserrat"/>
              <a:ea typeface="Montserrat"/>
              <a:cs typeface="Montserrat"/>
              <a:sym typeface="Montserrat"/>
            </a:endParaRPr>
          </a:p>
        </p:txBody>
      </p:sp>
      <p:sp>
        <p:nvSpPr>
          <p:cNvPr id="211" name="Google Shape;211;p24"/>
          <p:cNvSpPr txBox="1"/>
          <p:nvPr/>
        </p:nvSpPr>
        <p:spPr>
          <a:xfrm>
            <a:off x="2141540" y="1406525"/>
            <a:ext cx="945000" cy="39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GB" sz="2000" b="1" i="0" u="none" strike="noStrike" cap="none">
                <a:solidFill>
                  <a:srgbClr val="000000"/>
                </a:solidFill>
                <a:latin typeface="Montserrat"/>
                <a:ea typeface="Montserrat"/>
                <a:cs typeface="Montserrat"/>
                <a:sym typeface="Montserrat"/>
              </a:rPr>
              <a:t>Sales</a:t>
            </a:r>
            <a:endParaRPr sz="2000" b="1" i="0" u="none" strike="noStrike" cap="none">
              <a:solidFill>
                <a:srgbClr val="000000"/>
              </a:solidFill>
              <a:latin typeface="Montserrat"/>
              <a:ea typeface="Montserrat"/>
              <a:cs typeface="Montserrat"/>
              <a:sym typeface="Montserrat"/>
            </a:endParaRPr>
          </a:p>
        </p:txBody>
      </p:sp>
      <p:pic>
        <p:nvPicPr>
          <p:cNvPr id="212" name="Google Shape;212;p24"/>
          <p:cNvPicPr preferRelativeResize="0"/>
          <p:nvPr/>
        </p:nvPicPr>
        <p:blipFill>
          <a:blip r:embed="rId3">
            <a:alphaModFix/>
          </a:blip>
          <a:stretch>
            <a:fillRect/>
          </a:stretch>
        </p:blipFill>
        <p:spPr>
          <a:xfrm>
            <a:off x="4701150" y="1988050"/>
            <a:ext cx="4320000" cy="2305195"/>
          </a:xfrm>
          <a:prstGeom prst="rect">
            <a:avLst/>
          </a:prstGeom>
          <a:noFill/>
          <a:ln>
            <a:noFill/>
          </a:ln>
        </p:spPr>
      </p:pic>
      <p:pic>
        <p:nvPicPr>
          <p:cNvPr id="213" name="Google Shape;213;p24"/>
          <p:cNvPicPr preferRelativeResize="0"/>
          <p:nvPr/>
        </p:nvPicPr>
        <p:blipFill>
          <a:blip r:embed="rId4">
            <a:alphaModFix/>
          </a:blip>
          <a:stretch>
            <a:fillRect/>
          </a:stretch>
        </p:blipFill>
        <p:spPr>
          <a:xfrm>
            <a:off x="193450" y="2035427"/>
            <a:ext cx="4320000" cy="2266112"/>
          </a:xfrm>
          <a:prstGeom prst="rect">
            <a:avLst/>
          </a:prstGeom>
          <a:noFill/>
          <a:ln>
            <a:noFill/>
          </a:ln>
        </p:spPr>
      </p:pic>
      <p:sp>
        <p:nvSpPr>
          <p:cNvPr id="214" name="Google Shape;214;p24"/>
          <p:cNvSpPr txBox="1">
            <a:spLocks noGrp="1"/>
          </p:cNvSpPr>
          <p:nvPr>
            <p:ph type="sldNum" idx="12"/>
          </p:nvPr>
        </p:nvSpPr>
        <p:spPr>
          <a:xfrm>
            <a:off x="8472458" y="4663217"/>
            <a:ext cx="548700" cy="393600"/>
          </a:xfrm>
          <a:prstGeom prst="rect">
            <a:avLst/>
          </a:prstGeom>
        </p:spPr>
        <p:txBody>
          <a:bodyPr spcFirstLastPara="1" wrap="square" lIns="45725" tIns="22850" rIns="45725" bIns="22850" anchor="ctr" anchorCtr="0">
            <a:noAutofit/>
          </a:bodyPr>
          <a:lstStyle/>
          <a:p>
            <a:pPr marL="0" lvl="0" indent="0" algn="r" rtl="0">
              <a:spcBef>
                <a:spcPts val="0"/>
              </a:spcBef>
              <a:spcAft>
                <a:spcPts val="0"/>
              </a:spcAft>
              <a:buClr>
                <a:srgbClr val="000000"/>
              </a:buClr>
              <a:buSzPts val="600"/>
              <a:buFont typeface="Arial"/>
              <a:buNone/>
            </a:pPr>
            <a:fld id="{00000000-1234-1234-1234-123412341234}" type="slidenum">
              <a:rPr lang="en-GB" sz="1200">
                <a:solidFill>
                  <a:srgbClr val="000000"/>
                </a:solidFill>
              </a:rPr>
              <a:t>10</a:t>
            </a:fld>
            <a:endParaRPr sz="1200">
              <a:solidFill>
                <a:srgbClr val="000000"/>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218"/>
        <p:cNvGrpSpPr/>
        <p:nvPr/>
      </p:nvGrpSpPr>
      <p:grpSpPr>
        <a:xfrm>
          <a:off x="0" y="0"/>
          <a:ext cx="0" cy="0"/>
          <a:chOff x="0" y="0"/>
          <a:chExt cx="0" cy="0"/>
        </a:xfrm>
      </p:grpSpPr>
      <p:sp>
        <p:nvSpPr>
          <p:cNvPr id="219" name="Google Shape;219;p25"/>
          <p:cNvSpPr/>
          <p:nvPr/>
        </p:nvSpPr>
        <p:spPr>
          <a:xfrm rot="-5400000">
            <a:off x="-339792" y="234010"/>
            <a:ext cx="5141982" cy="4683891"/>
          </a:xfrm>
          <a:custGeom>
            <a:avLst/>
            <a:gdLst/>
            <a:ahLst/>
            <a:cxnLst/>
            <a:rect l="l" t="t" r="r" b="b"/>
            <a:pathLst>
              <a:path w="2353310" h="2143657" extrusionOk="0">
                <a:moveTo>
                  <a:pt x="784860" y="2076347"/>
                </a:moveTo>
                <a:cubicBezTo>
                  <a:pt x="905510" y="2116987"/>
                  <a:pt x="1042670" y="2143657"/>
                  <a:pt x="1177290" y="2143657"/>
                </a:cubicBezTo>
                <a:cubicBezTo>
                  <a:pt x="1311910" y="2143657"/>
                  <a:pt x="1441450" y="2120797"/>
                  <a:pt x="1560830" y="2080157"/>
                </a:cubicBezTo>
                <a:cubicBezTo>
                  <a:pt x="1563370" y="2078887"/>
                  <a:pt x="1565910" y="2078887"/>
                  <a:pt x="1568450" y="2077617"/>
                </a:cubicBezTo>
                <a:cubicBezTo>
                  <a:pt x="2016760" y="1915057"/>
                  <a:pt x="2346960" y="1485797"/>
                  <a:pt x="2353310" y="986378"/>
                </a:cubicBezTo>
                <a:lnTo>
                  <a:pt x="2353310" y="0"/>
                </a:lnTo>
                <a:lnTo>
                  <a:pt x="0" y="0"/>
                </a:lnTo>
                <a:lnTo>
                  <a:pt x="0" y="985666"/>
                </a:lnTo>
                <a:cubicBezTo>
                  <a:pt x="6350" y="1488337"/>
                  <a:pt x="331470" y="1917597"/>
                  <a:pt x="784860" y="2076347"/>
                </a:cubicBezTo>
                <a:close/>
              </a:path>
            </a:pathLst>
          </a:custGeom>
          <a:solidFill>
            <a:srgbClr val="4052A7"/>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20" name="Google Shape;220;p25"/>
          <p:cNvGrpSpPr/>
          <p:nvPr/>
        </p:nvGrpSpPr>
        <p:grpSpPr>
          <a:xfrm>
            <a:off x="-496069" y="1832100"/>
            <a:ext cx="5013959" cy="1201818"/>
            <a:chOff x="0" y="1206867"/>
            <a:chExt cx="8852329" cy="3204848"/>
          </a:xfrm>
        </p:grpSpPr>
        <p:sp>
          <p:nvSpPr>
            <p:cNvPr id="221" name="Google Shape;221;p25"/>
            <p:cNvSpPr txBox="1"/>
            <p:nvPr/>
          </p:nvSpPr>
          <p:spPr>
            <a:xfrm>
              <a:off x="777829" y="1206867"/>
              <a:ext cx="8074500" cy="2718300"/>
            </a:xfrm>
            <a:prstGeom prst="rect">
              <a:avLst/>
            </a:prstGeom>
            <a:noFill/>
            <a:ln>
              <a:noFill/>
            </a:ln>
          </p:spPr>
          <p:txBody>
            <a:bodyPr spcFirstLastPara="1" wrap="square" lIns="0" tIns="0" rIns="0" bIns="0" anchor="t" anchorCtr="0">
              <a:noAutofit/>
            </a:bodyPr>
            <a:lstStyle/>
            <a:p>
              <a:pPr marL="0" marR="0" lvl="0" indent="0" algn="ctr" rtl="0">
                <a:lnSpc>
                  <a:spcPct val="206000"/>
                </a:lnSpc>
                <a:spcBef>
                  <a:spcPts val="0"/>
                </a:spcBef>
                <a:spcAft>
                  <a:spcPts val="0"/>
                </a:spcAft>
                <a:buClr>
                  <a:srgbClr val="000000"/>
                </a:buClr>
                <a:buSzPts val="3600"/>
                <a:buFont typeface="Arial"/>
                <a:buNone/>
              </a:pPr>
              <a:r>
                <a:rPr lang="en-GB" sz="3600" b="1" dirty="0">
                  <a:solidFill>
                    <a:schemeClr val="lt1"/>
                  </a:solidFill>
                  <a:latin typeface="Montserrat"/>
                  <a:ea typeface="Montserrat"/>
                  <a:cs typeface="Montserrat"/>
                  <a:sym typeface="Montserrat"/>
                </a:rPr>
                <a:t>Movie Sales</a:t>
              </a:r>
              <a:endParaRPr sz="3600" b="1" dirty="0">
                <a:solidFill>
                  <a:schemeClr val="lt1"/>
                </a:solidFill>
                <a:latin typeface="Montserrat"/>
                <a:ea typeface="Montserrat"/>
                <a:cs typeface="Montserrat"/>
                <a:sym typeface="Montserrat"/>
              </a:endParaRPr>
            </a:p>
            <a:p>
              <a:pPr marL="0" marR="0" lvl="0" indent="0" algn="ctr" rtl="0">
                <a:lnSpc>
                  <a:spcPct val="206000"/>
                </a:lnSpc>
                <a:spcBef>
                  <a:spcPts val="0"/>
                </a:spcBef>
                <a:spcAft>
                  <a:spcPts val="0"/>
                </a:spcAft>
                <a:buClr>
                  <a:srgbClr val="000000"/>
                </a:buClr>
                <a:buSzPts val="3600"/>
                <a:buFont typeface="Arial"/>
                <a:buNone/>
              </a:pPr>
              <a:endParaRPr sz="3600" b="1" dirty="0">
                <a:solidFill>
                  <a:schemeClr val="lt1"/>
                </a:solidFill>
                <a:latin typeface="Montserrat"/>
                <a:ea typeface="Montserrat"/>
                <a:cs typeface="Montserrat"/>
                <a:sym typeface="Montserrat"/>
              </a:endParaRPr>
            </a:p>
          </p:txBody>
        </p:sp>
        <p:sp>
          <p:nvSpPr>
            <p:cNvPr id="222" name="Google Shape;222;p25"/>
            <p:cNvSpPr txBox="1"/>
            <p:nvPr/>
          </p:nvSpPr>
          <p:spPr>
            <a:xfrm>
              <a:off x="0" y="3800315"/>
              <a:ext cx="8074500" cy="611400"/>
            </a:xfrm>
            <a:prstGeom prst="rect">
              <a:avLst/>
            </a:prstGeom>
            <a:noFill/>
            <a:ln>
              <a:noFill/>
            </a:ln>
          </p:spPr>
          <p:txBody>
            <a:bodyPr spcFirstLastPara="1" wrap="square" lIns="0" tIns="0" rIns="0" bIns="0" anchor="t" anchorCtr="0">
              <a:noAutofit/>
            </a:bodyPr>
            <a:lstStyle/>
            <a:p>
              <a:pPr marL="0" marR="0" lvl="0" indent="0" algn="ctr" rtl="0">
                <a:lnSpc>
                  <a:spcPct val="128000"/>
                </a:lnSpc>
                <a:spcBef>
                  <a:spcPts val="0"/>
                </a:spcBef>
                <a:spcAft>
                  <a:spcPts val="0"/>
                </a:spcAft>
                <a:buClr>
                  <a:srgbClr val="000000"/>
                </a:buClr>
                <a:buSzPts val="1500"/>
                <a:buFont typeface="Arial"/>
                <a:buNone/>
              </a:pPr>
              <a:endParaRPr sz="1500" b="0" i="0" u="none" strike="noStrike" cap="none">
                <a:solidFill>
                  <a:srgbClr val="FFFFFF"/>
                </a:solidFill>
                <a:latin typeface="Montserrat Light"/>
                <a:ea typeface="Montserrat Light"/>
                <a:cs typeface="Montserrat Light"/>
                <a:sym typeface="Montserrat Light"/>
              </a:endParaRPr>
            </a:p>
          </p:txBody>
        </p:sp>
      </p:grpSp>
      <p:sp>
        <p:nvSpPr>
          <p:cNvPr id="223" name="Google Shape;223;p25"/>
          <p:cNvSpPr/>
          <p:nvPr/>
        </p:nvSpPr>
        <p:spPr>
          <a:xfrm rot="5400000">
            <a:off x="4344115" y="234024"/>
            <a:ext cx="5141982" cy="4683891"/>
          </a:xfrm>
          <a:custGeom>
            <a:avLst/>
            <a:gdLst/>
            <a:ahLst/>
            <a:cxnLst/>
            <a:rect l="l" t="t" r="r" b="b"/>
            <a:pathLst>
              <a:path w="2353310" h="2143657" extrusionOk="0">
                <a:moveTo>
                  <a:pt x="784860" y="2076347"/>
                </a:moveTo>
                <a:cubicBezTo>
                  <a:pt x="905510" y="2116987"/>
                  <a:pt x="1042670" y="2143657"/>
                  <a:pt x="1177290" y="2143657"/>
                </a:cubicBezTo>
                <a:cubicBezTo>
                  <a:pt x="1311910" y="2143657"/>
                  <a:pt x="1441450" y="2120797"/>
                  <a:pt x="1560830" y="2080157"/>
                </a:cubicBezTo>
                <a:cubicBezTo>
                  <a:pt x="1563370" y="2078887"/>
                  <a:pt x="1565910" y="2078887"/>
                  <a:pt x="1568450" y="2077617"/>
                </a:cubicBezTo>
                <a:cubicBezTo>
                  <a:pt x="2016760" y="1915057"/>
                  <a:pt x="2346960" y="1485797"/>
                  <a:pt x="2353310" y="986378"/>
                </a:cubicBezTo>
                <a:lnTo>
                  <a:pt x="2353310" y="0"/>
                </a:lnTo>
                <a:lnTo>
                  <a:pt x="0" y="0"/>
                </a:lnTo>
                <a:lnTo>
                  <a:pt x="0" y="985666"/>
                </a:lnTo>
                <a:cubicBezTo>
                  <a:pt x="6350" y="1488337"/>
                  <a:pt x="331470" y="1917597"/>
                  <a:pt x="784860" y="2076347"/>
                </a:cubicBezTo>
                <a:close/>
              </a:path>
            </a:pathLst>
          </a:custGeom>
          <a:solidFill>
            <a:srgbClr val="E3715F"/>
          </a:solidFill>
          <a:ln>
            <a:noFill/>
          </a:ln>
        </p:spPr>
        <p:txBody>
          <a:bodyPr spcFirstLastPara="1" wrap="square" lIns="45725" tIns="22850" rIns="45725" bIns="22850" anchor="t"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chemeClr val="dk1"/>
              </a:solidFill>
              <a:latin typeface="Calibri"/>
              <a:ea typeface="Calibri"/>
              <a:cs typeface="Calibri"/>
              <a:sym typeface="Calibri"/>
            </a:endParaRPr>
          </a:p>
        </p:txBody>
      </p:sp>
      <p:grpSp>
        <p:nvGrpSpPr>
          <p:cNvPr id="224" name="Google Shape;224;p25"/>
          <p:cNvGrpSpPr/>
          <p:nvPr/>
        </p:nvGrpSpPr>
        <p:grpSpPr>
          <a:xfrm>
            <a:off x="5132085" y="1832098"/>
            <a:ext cx="3632152" cy="1224717"/>
            <a:chOff x="-1611239" y="1206868"/>
            <a:chExt cx="9685739" cy="3265913"/>
          </a:xfrm>
        </p:grpSpPr>
        <p:sp>
          <p:nvSpPr>
            <p:cNvPr id="225" name="Google Shape;225;p25"/>
            <p:cNvSpPr txBox="1"/>
            <p:nvPr/>
          </p:nvSpPr>
          <p:spPr>
            <a:xfrm>
              <a:off x="-1611239" y="1206868"/>
              <a:ext cx="9509400" cy="2718300"/>
            </a:xfrm>
            <a:prstGeom prst="rect">
              <a:avLst/>
            </a:prstGeom>
            <a:noFill/>
            <a:ln>
              <a:noFill/>
            </a:ln>
          </p:spPr>
          <p:txBody>
            <a:bodyPr spcFirstLastPara="1" wrap="square" lIns="0" tIns="0" rIns="0" bIns="0" anchor="t" anchorCtr="0">
              <a:noAutofit/>
            </a:bodyPr>
            <a:lstStyle/>
            <a:p>
              <a:pPr marL="0" marR="0" lvl="0" indent="0" algn="ctr" rtl="0">
                <a:lnSpc>
                  <a:spcPct val="206000"/>
                </a:lnSpc>
                <a:spcBef>
                  <a:spcPts val="0"/>
                </a:spcBef>
                <a:spcAft>
                  <a:spcPts val="0"/>
                </a:spcAft>
                <a:buClr>
                  <a:srgbClr val="000000"/>
                </a:buClr>
                <a:buSzPts val="3600"/>
                <a:buFont typeface="Arial"/>
                <a:buNone/>
              </a:pPr>
              <a:r>
                <a:rPr lang="en-GB" sz="3600" b="1" i="0" u="none" strike="noStrike" cap="none">
                  <a:solidFill>
                    <a:schemeClr val="lt1"/>
                  </a:solidFill>
                  <a:latin typeface="Montserrat"/>
                  <a:ea typeface="Montserrat"/>
                  <a:cs typeface="Montserrat"/>
                  <a:sym typeface="Montserrat"/>
                </a:rPr>
                <a:t>G</a:t>
              </a:r>
              <a:r>
                <a:rPr lang="en-GB" sz="3600" b="1">
                  <a:solidFill>
                    <a:schemeClr val="lt1"/>
                  </a:solidFill>
                  <a:latin typeface="Montserrat"/>
                  <a:ea typeface="Montserrat"/>
                  <a:cs typeface="Montserrat"/>
                  <a:sym typeface="Montserrat"/>
                </a:rPr>
                <a:t>oogle Trends</a:t>
              </a:r>
              <a:endParaRPr sz="3600" b="1" i="0" u="none" strike="noStrike" cap="none">
                <a:solidFill>
                  <a:schemeClr val="lt1"/>
                </a:solidFill>
                <a:latin typeface="Montserrat"/>
                <a:ea typeface="Montserrat"/>
                <a:cs typeface="Montserrat"/>
                <a:sym typeface="Montserrat"/>
              </a:endParaRPr>
            </a:p>
          </p:txBody>
        </p:sp>
        <p:sp>
          <p:nvSpPr>
            <p:cNvPr id="226" name="Google Shape;226;p25"/>
            <p:cNvSpPr txBox="1"/>
            <p:nvPr/>
          </p:nvSpPr>
          <p:spPr>
            <a:xfrm>
              <a:off x="0" y="3866481"/>
              <a:ext cx="8074500" cy="606300"/>
            </a:xfrm>
            <a:prstGeom prst="rect">
              <a:avLst/>
            </a:prstGeom>
            <a:noFill/>
            <a:ln>
              <a:noFill/>
            </a:ln>
          </p:spPr>
          <p:txBody>
            <a:bodyPr spcFirstLastPara="1" wrap="square" lIns="0" tIns="0" rIns="0" bIns="0" anchor="t" anchorCtr="0">
              <a:noAutofit/>
            </a:bodyPr>
            <a:lstStyle/>
            <a:p>
              <a:pPr marL="0" marR="0" lvl="0" indent="0" algn="ctr" rtl="0">
                <a:lnSpc>
                  <a:spcPct val="128000"/>
                </a:lnSpc>
                <a:spcBef>
                  <a:spcPts val="0"/>
                </a:spcBef>
                <a:spcAft>
                  <a:spcPts val="0"/>
                </a:spcAft>
                <a:buClr>
                  <a:srgbClr val="000000"/>
                </a:buClr>
                <a:buSzPts val="1500"/>
                <a:buFont typeface="Arial"/>
                <a:buNone/>
              </a:pPr>
              <a:endParaRPr sz="1500" b="0" i="0" u="none" strike="noStrike" cap="none">
                <a:solidFill>
                  <a:srgbClr val="FFFFFF"/>
                </a:solidFill>
                <a:latin typeface="Montserrat Light"/>
                <a:ea typeface="Montserrat Light"/>
                <a:cs typeface="Montserrat Light"/>
                <a:sym typeface="Montserrat Light"/>
              </a:endParaRPr>
            </a:p>
          </p:txBody>
        </p:sp>
      </p:grpSp>
      <p:sp>
        <p:nvSpPr>
          <p:cNvPr id="227" name="Google Shape;227;p25"/>
          <p:cNvSpPr txBox="1">
            <a:spLocks noGrp="1"/>
          </p:cNvSpPr>
          <p:nvPr>
            <p:ph type="sldNum" idx="12"/>
          </p:nvPr>
        </p:nvSpPr>
        <p:spPr>
          <a:xfrm>
            <a:off x="8005850" y="4783375"/>
            <a:ext cx="1066800" cy="182700"/>
          </a:xfrm>
          <a:prstGeom prst="rect">
            <a:avLst/>
          </a:prstGeom>
        </p:spPr>
        <p:txBody>
          <a:bodyPr spcFirstLastPara="1" wrap="square" lIns="45725" tIns="22850" rIns="45725" bIns="22850" anchor="ctr" anchorCtr="0">
            <a:noAutofit/>
          </a:bodyPr>
          <a:lstStyle/>
          <a:p>
            <a:pPr marL="0" lvl="0" indent="0" algn="r" rtl="0">
              <a:spcBef>
                <a:spcPts val="0"/>
              </a:spcBef>
              <a:spcAft>
                <a:spcPts val="0"/>
              </a:spcAft>
              <a:buClr>
                <a:srgbClr val="000000"/>
              </a:buClr>
              <a:buSzPts val="600"/>
              <a:buFont typeface="Arial"/>
              <a:buNone/>
            </a:pPr>
            <a:fld id="{00000000-1234-1234-1234-123412341234}" type="slidenum">
              <a:rPr lang="en-GB"/>
              <a:t>11</a:t>
            </a:fld>
            <a:endParaRPr/>
          </a:p>
        </p:txBody>
      </p:sp>
      <p:sp>
        <p:nvSpPr>
          <p:cNvPr id="228" name="Google Shape;228;p25"/>
          <p:cNvSpPr txBox="1"/>
          <p:nvPr/>
        </p:nvSpPr>
        <p:spPr>
          <a:xfrm>
            <a:off x="4239900" y="1917423"/>
            <a:ext cx="664200" cy="475200"/>
          </a:xfrm>
          <a:prstGeom prst="rect">
            <a:avLst/>
          </a:prstGeom>
          <a:noFill/>
          <a:ln>
            <a:noFill/>
          </a:ln>
        </p:spPr>
        <p:txBody>
          <a:bodyPr spcFirstLastPara="1" wrap="square" lIns="0" tIns="0" rIns="0" bIns="0" anchor="t" anchorCtr="0">
            <a:noAutofit/>
          </a:bodyPr>
          <a:lstStyle/>
          <a:p>
            <a:pPr marL="0" marR="0" lvl="0" indent="0" algn="l" rtl="0">
              <a:lnSpc>
                <a:spcPct val="206000"/>
              </a:lnSpc>
              <a:spcBef>
                <a:spcPts val="0"/>
              </a:spcBef>
              <a:spcAft>
                <a:spcPts val="0"/>
              </a:spcAft>
              <a:buClr>
                <a:srgbClr val="000000"/>
              </a:buClr>
              <a:buSzPts val="3600"/>
              <a:buFont typeface="Arial"/>
              <a:buNone/>
            </a:pPr>
            <a:r>
              <a:rPr lang="en-GB" sz="3600" b="1">
                <a:solidFill>
                  <a:schemeClr val="lt1"/>
                </a:solidFill>
                <a:latin typeface="Montserrat"/>
                <a:ea typeface="Montserrat"/>
                <a:cs typeface="Montserrat"/>
                <a:sym typeface="Montserrat"/>
              </a:rPr>
              <a:t>VS</a:t>
            </a:r>
            <a:endParaRPr sz="3600" b="1">
              <a:solidFill>
                <a:schemeClr val="lt1"/>
              </a:solidFill>
              <a:latin typeface="Montserrat"/>
              <a:ea typeface="Montserrat"/>
              <a:cs typeface="Montserrat"/>
              <a:sym typeface="Montserrat"/>
            </a:endParaRPr>
          </a:p>
          <a:p>
            <a:pPr marL="0" marR="0" lvl="0" indent="0" algn="ctr" rtl="0">
              <a:lnSpc>
                <a:spcPct val="206000"/>
              </a:lnSpc>
              <a:spcBef>
                <a:spcPts val="0"/>
              </a:spcBef>
              <a:spcAft>
                <a:spcPts val="0"/>
              </a:spcAft>
              <a:buClr>
                <a:srgbClr val="000000"/>
              </a:buClr>
              <a:buSzPts val="3600"/>
              <a:buFont typeface="Arial"/>
              <a:buNone/>
            </a:pPr>
            <a:endParaRPr sz="3600" b="1">
              <a:solidFill>
                <a:schemeClr val="lt1"/>
              </a:solidFill>
              <a:latin typeface="Montserrat"/>
              <a:ea typeface="Montserrat"/>
              <a:cs typeface="Montserrat"/>
              <a:sym typeface="Montserrat"/>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2"/>
        <p:cNvGrpSpPr/>
        <p:nvPr/>
      </p:nvGrpSpPr>
      <p:grpSpPr>
        <a:xfrm>
          <a:off x="0" y="0"/>
          <a:ext cx="0" cy="0"/>
          <a:chOff x="0" y="0"/>
          <a:chExt cx="0" cy="0"/>
        </a:xfrm>
      </p:grpSpPr>
      <p:sp>
        <p:nvSpPr>
          <p:cNvPr id="233" name="Google Shape;233;p26"/>
          <p:cNvSpPr txBox="1">
            <a:spLocks noGrp="1"/>
          </p:cNvSpPr>
          <p:nvPr>
            <p:ph type="title"/>
          </p:nvPr>
        </p:nvSpPr>
        <p:spPr>
          <a:xfrm>
            <a:off x="311700" y="143700"/>
            <a:ext cx="8520600" cy="572700"/>
          </a:xfrm>
          <a:prstGeom prst="rect">
            <a:avLst/>
          </a:prstGeom>
          <a:noFill/>
          <a:ln>
            <a:noFill/>
          </a:ln>
        </p:spPr>
        <p:txBody>
          <a:bodyPr spcFirstLastPara="1" wrap="square" lIns="45725" tIns="22850" rIns="45725" bIns="2285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GB" sz="2000"/>
              <a:t> </a:t>
            </a:r>
            <a:r>
              <a:rPr lang="en-GB" sz="2600" b="1">
                <a:latin typeface="Montserrat"/>
                <a:ea typeface="Montserrat"/>
                <a:cs typeface="Montserrat"/>
                <a:sym typeface="Montserrat"/>
              </a:rPr>
              <a:t>Individual Movies vs Search Trends</a:t>
            </a:r>
            <a:endParaRPr sz="2600" b="1">
              <a:latin typeface="Montserrat"/>
              <a:ea typeface="Montserrat"/>
              <a:cs typeface="Montserrat"/>
              <a:sym typeface="Montserrat"/>
            </a:endParaRPr>
          </a:p>
        </p:txBody>
      </p:sp>
      <p:pic>
        <p:nvPicPr>
          <p:cNvPr id="234" name="Google Shape;234;p26"/>
          <p:cNvPicPr preferRelativeResize="0"/>
          <p:nvPr/>
        </p:nvPicPr>
        <p:blipFill>
          <a:blip r:embed="rId3">
            <a:alphaModFix/>
          </a:blip>
          <a:stretch>
            <a:fillRect/>
          </a:stretch>
        </p:blipFill>
        <p:spPr>
          <a:xfrm>
            <a:off x="5036150" y="716400"/>
            <a:ext cx="3796150" cy="2135949"/>
          </a:xfrm>
          <a:prstGeom prst="rect">
            <a:avLst/>
          </a:prstGeom>
          <a:noFill/>
          <a:ln>
            <a:noFill/>
          </a:ln>
        </p:spPr>
      </p:pic>
      <p:pic>
        <p:nvPicPr>
          <p:cNvPr id="235" name="Google Shape;235;p26"/>
          <p:cNvPicPr preferRelativeResize="0"/>
          <p:nvPr/>
        </p:nvPicPr>
        <p:blipFill>
          <a:blip r:embed="rId4">
            <a:alphaModFix/>
          </a:blip>
          <a:stretch>
            <a:fillRect/>
          </a:stretch>
        </p:blipFill>
        <p:spPr>
          <a:xfrm>
            <a:off x="5036150" y="2855150"/>
            <a:ext cx="3796150" cy="2288351"/>
          </a:xfrm>
          <a:prstGeom prst="rect">
            <a:avLst/>
          </a:prstGeom>
          <a:noFill/>
          <a:ln>
            <a:noFill/>
          </a:ln>
        </p:spPr>
      </p:pic>
      <p:pic>
        <p:nvPicPr>
          <p:cNvPr id="236" name="Google Shape;236;p26"/>
          <p:cNvPicPr preferRelativeResize="0"/>
          <p:nvPr/>
        </p:nvPicPr>
        <p:blipFill>
          <a:blip r:embed="rId5">
            <a:alphaModFix/>
          </a:blip>
          <a:stretch>
            <a:fillRect/>
          </a:stretch>
        </p:blipFill>
        <p:spPr>
          <a:xfrm>
            <a:off x="311700" y="716400"/>
            <a:ext cx="3796150" cy="2135949"/>
          </a:xfrm>
          <a:prstGeom prst="rect">
            <a:avLst/>
          </a:prstGeom>
          <a:noFill/>
          <a:ln>
            <a:noFill/>
          </a:ln>
        </p:spPr>
      </p:pic>
      <p:pic>
        <p:nvPicPr>
          <p:cNvPr id="237" name="Google Shape;237;p26"/>
          <p:cNvPicPr preferRelativeResize="0"/>
          <p:nvPr/>
        </p:nvPicPr>
        <p:blipFill>
          <a:blip r:embed="rId6">
            <a:alphaModFix/>
          </a:blip>
          <a:stretch>
            <a:fillRect/>
          </a:stretch>
        </p:blipFill>
        <p:spPr>
          <a:xfrm>
            <a:off x="311700" y="2856550"/>
            <a:ext cx="3796150" cy="2135949"/>
          </a:xfrm>
          <a:prstGeom prst="rect">
            <a:avLst/>
          </a:prstGeom>
          <a:noFill/>
          <a:ln>
            <a:noFill/>
          </a:ln>
        </p:spPr>
      </p:pic>
      <p:sp>
        <p:nvSpPr>
          <p:cNvPr id="238" name="Google Shape;238;p26"/>
          <p:cNvSpPr txBox="1">
            <a:spLocks noGrp="1"/>
          </p:cNvSpPr>
          <p:nvPr>
            <p:ph type="sldNum" idx="12"/>
          </p:nvPr>
        </p:nvSpPr>
        <p:spPr>
          <a:xfrm>
            <a:off x="8472458" y="4663217"/>
            <a:ext cx="548700" cy="393600"/>
          </a:xfrm>
          <a:prstGeom prst="rect">
            <a:avLst/>
          </a:prstGeom>
        </p:spPr>
        <p:txBody>
          <a:bodyPr spcFirstLastPara="1" wrap="square" lIns="45725" tIns="22850" rIns="45725" bIns="22850" anchor="ctr" anchorCtr="0">
            <a:noAutofit/>
          </a:bodyPr>
          <a:lstStyle/>
          <a:p>
            <a:pPr marL="0" lvl="0" indent="0" algn="r" rtl="0">
              <a:spcBef>
                <a:spcPts val="0"/>
              </a:spcBef>
              <a:spcAft>
                <a:spcPts val="0"/>
              </a:spcAft>
              <a:buClr>
                <a:srgbClr val="000000"/>
              </a:buClr>
              <a:buSzPts val="600"/>
              <a:buFont typeface="Arial"/>
              <a:buNone/>
            </a:pPr>
            <a:fld id="{00000000-1234-1234-1234-123412341234}" type="slidenum">
              <a:rPr lang="en-GB" sz="1200">
                <a:solidFill>
                  <a:srgbClr val="000000"/>
                </a:solidFill>
              </a:rPr>
              <a:t>12</a:t>
            </a:fld>
            <a:endParaRPr sz="1200">
              <a:solidFill>
                <a:srgbClr val="000000"/>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42"/>
        <p:cNvGrpSpPr/>
        <p:nvPr/>
      </p:nvGrpSpPr>
      <p:grpSpPr>
        <a:xfrm>
          <a:off x="0" y="0"/>
          <a:ext cx="0" cy="0"/>
          <a:chOff x="0" y="0"/>
          <a:chExt cx="0" cy="0"/>
        </a:xfrm>
      </p:grpSpPr>
      <p:sp>
        <p:nvSpPr>
          <p:cNvPr id="243" name="Google Shape;243;p27"/>
          <p:cNvSpPr txBox="1">
            <a:spLocks noGrp="1"/>
          </p:cNvSpPr>
          <p:nvPr>
            <p:ph type="title"/>
          </p:nvPr>
        </p:nvSpPr>
        <p:spPr>
          <a:xfrm>
            <a:off x="311700" y="143700"/>
            <a:ext cx="8520600" cy="572700"/>
          </a:xfrm>
          <a:prstGeom prst="rect">
            <a:avLst/>
          </a:prstGeom>
          <a:noFill/>
          <a:ln>
            <a:noFill/>
          </a:ln>
        </p:spPr>
        <p:txBody>
          <a:bodyPr spcFirstLastPara="1" wrap="square" lIns="45725" tIns="22850" rIns="45725" bIns="22850" anchor="ctr" anchorCtr="0">
            <a:noAutofit/>
          </a:bodyPr>
          <a:lstStyle/>
          <a:p>
            <a:pPr marL="0" lvl="0" indent="0" algn="ctr" rtl="0">
              <a:lnSpc>
                <a:spcPct val="100000"/>
              </a:lnSpc>
              <a:spcBef>
                <a:spcPts val="0"/>
              </a:spcBef>
              <a:spcAft>
                <a:spcPts val="0"/>
              </a:spcAft>
              <a:buSzPts val="2200"/>
              <a:buNone/>
            </a:pPr>
            <a:r>
              <a:rPr lang="en-GB" sz="2600" b="1">
                <a:latin typeface="Montserrat"/>
                <a:ea typeface="Montserrat"/>
                <a:cs typeface="Montserrat"/>
                <a:sym typeface="Montserrat"/>
              </a:rPr>
              <a:t>Top Movies by Year</a:t>
            </a:r>
            <a:endParaRPr sz="2600" b="1">
              <a:latin typeface="Montserrat"/>
              <a:ea typeface="Montserrat"/>
              <a:cs typeface="Montserrat"/>
              <a:sym typeface="Montserrat"/>
            </a:endParaRPr>
          </a:p>
        </p:txBody>
      </p:sp>
      <p:sp>
        <p:nvSpPr>
          <p:cNvPr id="244" name="Google Shape;244;p27"/>
          <p:cNvSpPr txBox="1"/>
          <p:nvPr/>
        </p:nvSpPr>
        <p:spPr>
          <a:xfrm>
            <a:off x="1423550" y="4665525"/>
            <a:ext cx="2549700" cy="322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GB" sz="1800">
                <a:solidFill>
                  <a:schemeClr val="dk1"/>
                </a:solidFill>
                <a:latin typeface="Calibri"/>
                <a:ea typeface="Calibri"/>
                <a:cs typeface="Calibri"/>
                <a:sym typeface="Calibri"/>
              </a:rPr>
              <a:t>Year: 2018</a:t>
            </a:r>
            <a:endParaRPr sz="1800">
              <a:solidFill>
                <a:schemeClr val="dk1"/>
              </a:solidFill>
              <a:latin typeface="Calibri"/>
              <a:ea typeface="Calibri"/>
              <a:cs typeface="Calibri"/>
              <a:sym typeface="Calibri"/>
            </a:endParaRPr>
          </a:p>
          <a:p>
            <a:pPr marL="0" lvl="0" indent="0" algn="ctr" rtl="0">
              <a:spcBef>
                <a:spcPts val="0"/>
              </a:spcBef>
              <a:spcAft>
                <a:spcPts val="0"/>
              </a:spcAft>
              <a:buNone/>
            </a:pPr>
            <a:endParaRPr>
              <a:latin typeface="Calibri"/>
              <a:ea typeface="Calibri"/>
              <a:cs typeface="Calibri"/>
              <a:sym typeface="Calibri"/>
            </a:endParaRPr>
          </a:p>
        </p:txBody>
      </p:sp>
      <p:sp>
        <p:nvSpPr>
          <p:cNvPr id="245" name="Google Shape;245;p27"/>
          <p:cNvSpPr txBox="1"/>
          <p:nvPr/>
        </p:nvSpPr>
        <p:spPr>
          <a:xfrm>
            <a:off x="5514100" y="4665525"/>
            <a:ext cx="2549700" cy="322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800">
                <a:solidFill>
                  <a:schemeClr val="dk1"/>
                </a:solidFill>
                <a:latin typeface="Calibri"/>
                <a:ea typeface="Calibri"/>
                <a:cs typeface="Calibri"/>
                <a:sym typeface="Calibri"/>
              </a:rPr>
              <a:t>Year: 2019</a:t>
            </a:r>
            <a:endParaRPr sz="1800">
              <a:solidFill>
                <a:schemeClr val="dk1"/>
              </a:solidFill>
              <a:latin typeface="Calibri"/>
              <a:ea typeface="Calibri"/>
              <a:cs typeface="Calibri"/>
              <a:sym typeface="Calibri"/>
            </a:endParaRPr>
          </a:p>
          <a:p>
            <a:pPr marL="0" lvl="0" indent="0" algn="ctr" rtl="0">
              <a:spcBef>
                <a:spcPts val="0"/>
              </a:spcBef>
              <a:spcAft>
                <a:spcPts val="0"/>
              </a:spcAft>
              <a:buNone/>
            </a:pPr>
            <a:endParaRPr>
              <a:latin typeface="Calibri"/>
              <a:ea typeface="Calibri"/>
              <a:cs typeface="Calibri"/>
              <a:sym typeface="Calibri"/>
            </a:endParaRPr>
          </a:p>
        </p:txBody>
      </p:sp>
      <p:grpSp>
        <p:nvGrpSpPr>
          <p:cNvPr id="246" name="Google Shape;246;p27"/>
          <p:cNvGrpSpPr/>
          <p:nvPr/>
        </p:nvGrpSpPr>
        <p:grpSpPr>
          <a:xfrm>
            <a:off x="152400" y="868800"/>
            <a:ext cx="3820975" cy="3820975"/>
            <a:chOff x="152400" y="868800"/>
            <a:chExt cx="3820975" cy="3820975"/>
          </a:xfrm>
        </p:grpSpPr>
        <p:pic>
          <p:nvPicPr>
            <p:cNvPr id="247" name="Google Shape;247;p27"/>
            <p:cNvPicPr preferRelativeResize="0"/>
            <p:nvPr/>
          </p:nvPicPr>
          <p:blipFill>
            <a:blip r:embed="rId3">
              <a:alphaModFix/>
            </a:blip>
            <a:stretch>
              <a:fillRect/>
            </a:stretch>
          </p:blipFill>
          <p:spPr>
            <a:xfrm>
              <a:off x="152400" y="868800"/>
              <a:ext cx="3820975" cy="3820975"/>
            </a:xfrm>
            <a:prstGeom prst="rect">
              <a:avLst/>
            </a:prstGeom>
            <a:noFill/>
            <a:ln>
              <a:noFill/>
            </a:ln>
          </p:spPr>
        </p:pic>
        <p:sp>
          <p:nvSpPr>
            <p:cNvPr id="248" name="Google Shape;248;p27"/>
            <p:cNvSpPr/>
            <p:nvPr/>
          </p:nvSpPr>
          <p:spPr>
            <a:xfrm>
              <a:off x="2436325" y="916850"/>
              <a:ext cx="1536900" cy="32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9" name="Google Shape;249;p27"/>
          <p:cNvGrpSpPr/>
          <p:nvPr/>
        </p:nvGrpSpPr>
        <p:grpSpPr>
          <a:xfrm>
            <a:off x="4422800" y="868800"/>
            <a:ext cx="3820975" cy="3824964"/>
            <a:chOff x="4422800" y="868800"/>
            <a:chExt cx="3820975" cy="3824964"/>
          </a:xfrm>
        </p:grpSpPr>
        <p:pic>
          <p:nvPicPr>
            <p:cNvPr id="250" name="Google Shape;250;p27"/>
            <p:cNvPicPr preferRelativeResize="0"/>
            <p:nvPr/>
          </p:nvPicPr>
          <p:blipFill>
            <a:blip r:embed="rId4">
              <a:alphaModFix/>
            </a:blip>
            <a:stretch>
              <a:fillRect/>
            </a:stretch>
          </p:blipFill>
          <p:spPr>
            <a:xfrm>
              <a:off x="4422800" y="868800"/>
              <a:ext cx="3820975" cy="3824964"/>
            </a:xfrm>
            <a:prstGeom prst="rect">
              <a:avLst/>
            </a:prstGeom>
            <a:noFill/>
            <a:ln>
              <a:noFill/>
            </a:ln>
          </p:spPr>
        </p:pic>
        <p:sp>
          <p:nvSpPr>
            <p:cNvPr id="251" name="Google Shape;251;p27"/>
            <p:cNvSpPr/>
            <p:nvPr/>
          </p:nvSpPr>
          <p:spPr>
            <a:xfrm>
              <a:off x="6728400" y="916850"/>
              <a:ext cx="1482600" cy="383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52" name="Google Shape;252;p27"/>
          <p:cNvPicPr preferRelativeResize="0"/>
          <p:nvPr/>
        </p:nvPicPr>
        <p:blipFill>
          <a:blip r:embed="rId5">
            <a:alphaModFix/>
          </a:blip>
          <a:stretch>
            <a:fillRect/>
          </a:stretch>
        </p:blipFill>
        <p:spPr>
          <a:xfrm>
            <a:off x="6744915" y="798030"/>
            <a:ext cx="2281861" cy="379095"/>
          </a:xfrm>
          <a:prstGeom prst="rect">
            <a:avLst/>
          </a:prstGeom>
          <a:noFill/>
          <a:ln>
            <a:noFill/>
          </a:ln>
        </p:spPr>
      </p:pic>
      <p:pic>
        <p:nvPicPr>
          <p:cNvPr id="253" name="Google Shape;253;p27"/>
          <p:cNvPicPr preferRelativeResize="0"/>
          <p:nvPr/>
        </p:nvPicPr>
        <p:blipFill>
          <a:blip r:embed="rId6">
            <a:alphaModFix/>
          </a:blip>
          <a:stretch>
            <a:fillRect/>
          </a:stretch>
        </p:blipFill>
        <p:spPr>
          <a:xfrm>
            <a:off x="0" y="1989525"/>
            <a:ext cx="531700" cy="1276100"/>
          </a:xfrm>
          <a:prstGeom prst="rect">
            <a:avLst/>
          </a:prstGeom>
          <a:noFill/>
          <a:ln>
            <a:noFill/>
          </a:ln>
        </p:spPr>
      </p:pic>
      <p:pic>
        <p:nvPicPr>
          <p:cNvPr id="254" name="Google Shape;254;p27"/>
          <p:cNvPicPr preferRelativeResize="0"/>
          <p:nvPr/>
        </p:nvPicPr>
        <p:blipFill>
          <a:blip r:embed="rId6">
            <a:alphaModFix/>
          </a:blip>
          <a:stretch>
            <a:fillRect/>
          </a:stretch>
        </p:blipFill>
        <p:spPr>
          <a:xfrm>
            <a:off x="4087700" y="2072875"/>
            <a:ext cx="531700" cy="1276100"/>
          </a:xfrm>
          <a:prstGeom prst="rect">
            <a:avLst/>
          </a:prstGeom>
          <a:noFill/>
          <a:ln>
            <a:noFill/>
          </a:ln>
        </p:spPr>
      </p:pic>
      <p:sp>
        <p:nvSpPr>
          <p:cNvPr id="255" name="Google Shape;255;p27"/>
          <p:cNvSpPr txBox="1">
            <a:spLocks noGrp="1"/>
          </p:cNvSpPr>
          <p:nvPr>
            <p:ph type="sldNum" idx="12"/>
          </p:nvPr>
        </p:nvSpPr>
        <p:spPr>
          <a:xfrm>
            <a:off x="8472458" y="4663217"/>
            <a:ext cx="548700" cy="393600"/>
          </a:xfrm>
          <a:prstGeom prst="rect">
            <a:avLst/>
          </a:prstGeom>
        </p:spPr>
        <p:txBody>
          <a:bodyPr spcFirstLastPara="1" wrap="square" lIns="45725" tIns="22850" rIns="45725" bIns="22850" anchor="ctr" anchorCtr="0">
            <a:noAutofit/>
          </a:bodyPr>
          <a:lstStyle/>
          <a:p>
            <a:pPr marL="0" lvl="0" indent="0" algn="r" rtl="0">
              <a:spcBef>
                <a:spcPts val="0"/>
              </a:spcBef>
              <a:spcAft>
                <a:spcPts val="0"/>
              </a:spcAft>
              <a:buClr>
                <a:srgbClr val="000000"/>
              </a:buClr>
              <a:buSzPts val="600"/>
              <a:buFont typeface="Arial"/>
              <a:buNone/>
            </a:pPr>
            <a:fld id="{00000000-1234-1234-1234-123412341234}" type="slidenum">
              <a:rPr lang="en-GB" sz="1200">
                <a:solidFill>
                  <a:srgbClr val="000000"/>
                </a:solidFill>
              </a:rPr>
              <a:t>13</a:t>
            </a:fld>
            <a:endParaRPr sz="1200">
              <a:solidFill>
                <a:srgbClr val="000000"/>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59"/>
        <p:cNvGrpSpPr/>
        <p:nvPr/>
      </p:nvGrpSpPr>
      <p:grpSpPr>
        <a:xfrm>
          <a:off x="0" y="0"/>
          <a:ext cx="0" cy="0"/>
          <a:chOff x="0" y="0"/>
          <a:chExt cx="0" cy="0"/>
        </a:xfrm>
      </p:grpSpPr>
      <p:grpSp>
        <p:nvGrpSpPr>
          <p:cNvPr id="260" name="Google Shape;260;p28"/>
          <p:cNvGrpSpPr/>
          <p:nvPr/>
        </p:nvGrpSpPr>
        <p:grpSpPr>
          <a:xfrm>
            <a:off x="4701250" y="920750"/>
            <a:ext cx="3782326" cy="3782326"/>
            <a:chOff x="4918950" y="910350"/>
            <a:chExt cx="3782326" cy="3782326"/>
          </a:xfrm>
        </p:grpSpPr>
        <p:pic>
          <p:nvPicPr>
            <p:cNvPr id="261" name="Google Shape;261;p28"/>
            <p:cNvPicPr preferRelativeResize="0"/>
            <p:nvPr/>
          </p:nvPicPr>
          <p:blipFill>
            <a:blip r:embed="rId3">
              <a:alphaModFix/>
            </a:blip>
            <a:stretch>
              <a:fillRect/>
            </a:stretch>
          </p:blipFill>
          <p:spPr>
            <a:xfrm>
              <a:off x="4918950" y="910350"/>
              <a:ext cx="3782326" cy="3782326"/>
            </a:xfrm>
            <a:prstGeom prst="rect">
              <a:avLst/>
            </a:prstGeom>
            <a:noFill/>
            <a:ln>
              <a:noFill/>
            </a:ln>
          </p:spPr>
        </p:pic>
        <p:sp>
          <p:nvSpPr>
            <p:cNvPr id="262" name="Google Shape;262;p28"/>
            <p:cNvSpPr/>
            <p:nvPr/>
          </p:nvSpPr>
          <p:spPr>
            <a:xfrm>
              <a:off x="7174200" y="943425"/>
              <a:ext cx="1527000" cy="32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3" name="Google Shape;263;p28"/>
          <p:cNvGrpSpPr/>
          <p:nvPr/>
        </p:nvGrpSpPr>
        <p:grpSpPr>
          <a:xfrm>
            <a:off x="449900" y="1078063"/>
            <a:ext cx="3782326" cy="3625001"/>
            <a:chOff x="509150" y="920750"/>
            <a:chExt cx="3782326" cy="3625001"/>
          </a:xfrm>
        </p:grpSpPr>
        <p:pic>
          <p:nvPicPr>
            <p:cNvPr id="264" name="Google Shape;264;p28"/>
            <p:cNvPicPr preferRelativeResize="0"/>
            <p:nvPr/>
          </p:nvPicPr>
          <p:blipFill>
            <a:blip r:embed="rId4">
              <a:alphaModFix/>
            </a:blip>
            <a:stretch>
              <a:fillRect/>
            </a:stretch>
          </p:blipFill>
          <p:spPr>
            <a:xfrm>
              <a:off x="509150" y="920750"/>
              <a:ext cx="3782326" cy="3625001"/>
            </a:xfrm>
            <a:prstGeom prst="rect">
              <a:avLst/>
            </a:prstGeom>
            <a:noFill/>
            <a:ln>
              <a:noFill/>
            </a:ln>
          </p:spPr>
        </p:pic>
        <p:sp>
          <p:nvSpPr>
            <p:cNvPr id="265" name="Google Shape;265;p28"/>
            <p:cNvSpPr/>
            <p:nvPr/>
          </p:nvSpPr>
          <p:spPr>
            <a:xfrm>
              <a:off x="2747350" y="984900"/>
              <a:ext cx="1524000" cy="321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6" name="Google Shape;266;p28"/>
          <p:cNvSpPr txBox="1">
            <a:spLocks noGrp="1"/>
          </p:cNvSpPr>
          <p:nvPr>
            <p:ph type="title"/>
          </p:nvPr>
        </p:nvSpPr>
        <p:spPr>
          <a:xfrm>
            <a:off x="311700" y="185250"/>
            <a:ext cx="8520600" cy="572700"/>
          </a:xfrm>
          <a:prstGeom prst="rect">
            <a:avLst/>
          </a:prstGeom>
          <a:noFill/>
          <a:ln>
            <a:noFill/>
          </a:ln>
        </p:spPr>
        <p:txBody>
          <a:bodyPr spcFirstLastPara="1" wrap="square" lIns="45725" tIns="22850" rIns="45725" bIns="22850" anchor="ctr" anchorCtr="0">
            <a:noAutofit/>
          </a:bodyPr>
          <a:lstStyle/>
          <a:p>
            <a:pPr marL="0" lvl="0" indent="0" algn="ctr" rtl="0">
              <a:lnSpc>
                <a:spcPct val="100000"/>
              </a:lnSpc>
              <a:spcBef>
                <a:spcPts val="0"/>
              </a:spcBef>
              <a:spcAft>
                <a:spcPts val="0"/>
              </a:spcAft>
              <a:buSzPts val="2200"/>
              <a:buNone/>
            </a:pPr>
            <a:r>
              <a:rPr lang="en-GB" sz="2600" b="1">
                <a:latin typeface="Montserrat"/>
                <a:ea typeface="Montserrat"/>
                <a:cs typeface="Montserrat"/>
                <a:sym typeface="Montserrat"/>
              </a:rPr>
              <a:t>Top Action Movies</a:t>
            </a:r>
            <a:endParaRPr sz="2600" b="1">
              <a:latin typeface="Montserrat"/>
              <a:ea typeface="Montserrat"/>
              <a:cs typeface="Montserrat"/>
              <a:sym typeface="Montserrat"/>
            </a:endParaRPr>
          </a:p>
        </p:txBody>
      </p:sp>
      <p:sp>
        <p:nvSpPr>
          <p:cNvPr id="267" name="Google Shape;267;p28"/>
          <p:cNvSpPr/>
          <p:nvPr/>
        </p:nvSpPr>
        <p:spPr>
          <a:xfrm>
            <a:off x="5393375" y="4013375"/>
            <a:ext cx="592200" cy="2391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8"/>
          <p:cNvSpPr/>
          <p:nvPr/>
        </p:nvSpPr>
        <p:spPr>
          <a:xfrm>
            <a:off x="1063350" y="4040975"/>
            <a:ext cx="651000" cy="2391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69" name="Google Shape;269;p28"/>
          <p:cNvCxnSpPr/>
          <p:nvPr/>
        </p:nvCxnSpPr>
        <p:spPr>
          <a:xfrm>
            <a:off x="4291475" y="4127675"/>
            <a:ext cx="945600" cy="10500"/>
          </a:xfrm>
          <a:prstGeom prst="straightConnector1">
            <a:avLst/>
          </a:prstGeom>
          <a:noFill/>
          <a:ln w="19050" cap="flat" cmpd="sng">
            <a:solidFill>
              <a:srgbClr val="FF0000"/>
            </a:solidFill>
            <a:prstDash val="solid"/>
            <a:round/>
            <a:headEnd type="none" w="med" len="med"/>
            <a:tailEnd type="triangle" w="med" len="med"/>
          </a:ln>
        </p:spPr>
      </p:cxnSp>
      <p:pic>
        <p:nvPicPr>
          <p:cNvPr id="270" name="Google Shape;270;p28"/>
          <p:cNvPicPr preferRelativeResize="0"/>
          <p:nvPr/>
        </p:nvPicPr>
        <p:blipFill>
          <a:blip r:embed="rId5">
            <a:alphaModFix/>
          </a:blip>
          <a:stretch>
            <a:fillRect/>
          </a:stretch>
        </p:blipFill>
        <p:spPr>
          <a:xfrm>
            <a:off x="6744915" y="798030"/>
            <a:ext cx="2281861" cy="379095"/>
          </a:xfrm>
          <a:prstGeom prst="rect">
            <a:avLst/>
          </a:prstGeom>
          <a:noFill/>
          <a:ln>
            <a:noFill/>
          </a:ln>
        </p:spPr>
      </p:pic>
      <p:sp>
        <p:nvSpPr>
          <p:cNvPr id="271" name="Google Shape;271;p28"/>
          <p:cNvSpPr txBox="1"/>
          <p:nvPr/>
        </p:nvSpPr>
        <p:spPr>
          <a:xfrm>
            <a:off x="1239975" y="4698925"/>
            <a:ext cx="2549700" cy="322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800">
                <a:solidFill>
                  <a:schemeClr val="dk1"/>
                </a:solidFill>
                <a:latin typeface="Calibri"/>
                <a:ea typeface="Calibri"/>
                <a:cs typeface="Calibri"/>
                <a:sym typeface="Calibri"/>
              </a:rPr>
              <a:t>Default Search</a:t>
            </a:r>
            <a:endParaRPr sz="1800">
              <a:solidFill>
                <a:schemeClr val="dk1"/>
              </a:solidFill>
              <a:latin typeface="Calibri"/>
              <a:ea typeface="Calibri"/>
              <a:cs typeface="Calibri"/>
              <a:sym typeface="Calibri"/>
            </a:endParaRPr>
          </a:p>
          <a:p>
            <a:pPr marL="0" lvl="0" indent="0" algn="ctr" rtl="0">
              <a:spcBef>
                <a:spcPts val="0"/>
              </a:spcBef>
              <a:spcAft>
                <a:spcPts val="0"/>
              </a:spcAft>
              <a:buNone/>
            </a:pPr>
            <a:endParaRPr>
              <a:latin typeface="Calibri"/>
              <a:ea typeface="Calibri"/>
              <a:cs typeface="Calibri"/>
              <a:sym typeface="Calibri"/>
            </a:endParaRPr>
          </a:p>
        </p:txBody>
      </p:sp>
      <p:sp>
        <p:nvSpPr>
          <p:cNvPr id="272" name="Google Shape;272;p28"/>
          <p:cNvSpPr txBox="1"/>
          <p:nvPr/>
        </p:nvSpPr>
        <p:spPr>
          <a:xfrm>
            <a:off x="5664950" y="4698925"/>
            <a:ext cx="2954100" cy="322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800">
                <a:solidFill>
                  <a:schemeClr val="dk1"/>
                </a:solidFill>
                <a:latin typeface="Calibri"/>
                <a:ea typeface="Calibri"/>
                <a:cs typeface="Calibri"/>
                <a:sym typeface="Calibri"/>
              </a:rPr>
              <a:t> Improved Search</a:t>
            </a:r>
            <a:endParaRPr sz="1800">
              <a:solidFill>
                <a:schemeClr val="dk1"/>
              </a:solidFill>
              <a:latin typeface="Calibri"/>
              <a:ea typeface="Calibri"/>
              <a:cs typeface="Calibri"/>
              <a:sym typeface="Calibri"/>
            </a:endParaRPr>
          </a:p>
          <a:p>
            <a:pPr marL="0" lvl="0" indent="0" algn="ctr" rtl="0">
              <a:spcBef>
                <a:spcPts val="0"/>
              </a:spcBef>
              <a:spcAft>
                <a:spcPts val="0"/>
              </a:spcAft>
              <a:buNone/>
            </a:pPr>
            <a:endParaRPr>
              <a:latin typeface="Calibri"/>
              <a:ea typeface="Calibri"/>
              <a:cs typeface="Calibri"/>
              <a:sym typeface="Calibri"/>
            </a:endParaRPr>
          </a:p>
        </p:txBody>
      </p:sp>
      <p:pic>
        <p:nvPicPr>
          <p:cNvPr id="273" name="Google Shape;273;p28"/>
          <p:cNvPicPr preferRelativeResize="0"/>
          <p:nvPr/>
        </p:nvPicPr>
        <p:blipFill>
          <a:blip r:embed="rId6">
            <a:alphaModFix/>
          </a:blip>
          <a:stretch>
            <a:fillRect/>
          </a:stretch>
        </p:blipFill>
        <p:spPr>
          <a:xfrm>
            <a:off x="311700" y="1996425"/>
            <a:ext cx="531700" cy="1276100"/>
          </a:xfrm>
          <a:prstGeom prst="rect">
            <a:avLst/>
          </a:prstGeom>
          <a:noFill/>
          <a:ln>
            <a:noFill/>
          </a:ln>
        </p:spPr>
      </p:pic>
      <p:pic>
        <p:nvPicPr>
          <p:cNvPr id="274" name="Google Shape;274;p28"/>
          <p:cNvPicPr preferRelativeResize="0"/>
          <p:nvPr/>
        </p:nvPicPr>
        <p:blipFill>
          <a:blip r:embed="rId6">
            <a:alphaModFix/>
          </a:blip>
          <a:stretch>
            <a:fillRect/>
          </a:stretch>
        </p:blipFill>
        <p:spPr>
          <a:xfrm>
            <a:off x="4419100" y="1933700"/>
            <a:ext cx="531700" cy="1276100"/>
          </a:xfrm>
          <a:prstGeom prst="rect">
            <a:avLst/>
          </a:prstGeom>
          <a:noFill/>
          <a:ln>
            <a:noFill/>
          </a:ln>
        </p:spPr>
      </p:pic>
      <p:sp>
        <p:nvSpPr>
          <p:cNvPr id="275" name="Google Shape;275;p28"/>
          <p:cNvSpPr txBox="1">
            <a:spLocks noGrp="1"/>
          </p:cNvSpPr>
          <p:nvPr>
            <p:ph type="sldNum" idx="12"/>
          </p:nvPr>
        </p:nvSpPr>
        <p:spPr>
          <a:xfrm>
            <a:off x="8472458" y="4663217"/>
            <a:ext cx="548700" cy="393600"/>
          </a:xfrm>
          <a:prstGeom prst="rect">
            <a:avLst/>
          </a:prstGeom>
        </p:spPr>
        <p:txBody>
          <a:bodyPr spcFirstLastPara="1" wrap="square" lIns="45725" tIns="22850" rIns="45725" bIns="22850" anchor="ctr" anchorCtr="0">
            <a:noAutofit/>
          </a:bodyPr>
          <a:lstStyle/>
          <a:p>
            <a:pPr marL="0" lvl="0" indent="0" algn="r" rtl="0">
              <a:spcBef>
                <a:spcPts val="0"/>
              </a:spcBef>
              <a:spcAft>
                <a:spcPts val="0"/>
              </a:spcAft>
              <a:buClr>
                <a:srgbClr val="000000"/>
              </a:buClr>
              <a:buSzPts val="600"/>
              <a:buFont typeface="Arial"/>
              <a:buNone/>
            </a:pPr>
            <a:fld id="{00000000-1234-1234-1234-123412341234}" type="slidenum">
              <a:rPr lang="en-GB" sz="1200">
                <a:solidFill>
                  <a:srgbClr val="000000"/>
                </a:solidFill>
              </a:rPr>
              <a:t>14</a:t>
            </a:fld>
            <a:endParaRPr sz="1200">
              <a:solidFill>
                <a:srgbClr val="000000"/>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79"/>
        <p:cNvGrpSpPr/>
        <p:nvPr/>
      </p:nvGrpSpPr>
      <p:grpSpPr>
        <a:xfrm>
          <a:off x="0" y="0"/>
          <a:ext cx="0" cy="0"/>
          <a:chOff x="0" y="0"/>
          <a:chExt cx="0" cy="0"/>
        </a:xfrm>
      </p:grpSpPr>
      <p:sp>
        <p:nvSpPr>
          <p:cNvPr id="280" name="Google Shape;280;p29"/>
          <p:cNvSpPr txBox="1">
            <a:spLocks noGrp="1"/>
          </p:cNvSpPr>
          <p:nvPr>
            <p:ph type="title"/>
          </p:nvPr>
        </p:nvSpPr>
        <p:spPr>
          <a:xfrm>
            <a:off x="31500" y="216425"/>
            <a:ext cx="9144000" cy="572700"/>
          </a:xfrm>
          <a:prstGeom prst="rect">
            <a:avLst/>
          </a:prstGeom>
          <a:noFill/>
          <a:ln>
            <a:noFill/>
          </a:ln>
        </p:spPr>
        <p:txBody>
          <a:bodyPr spcFirstLastPara="1" wrap="square" lIns="45725" tIns="22850" rIns="45725" bIns="22850" anchor="ctr" anchorCtr="0">
            <a:noAutofit/>
          </a:bodyPr>
          <a:lstStyle/>
          <a:p>
            <a:pPr marL="0" lvl="0" indent="0" algn="ctr" rtl="0">
              <a:lnSpc>
                <a:spcPct val="100000"/>
              </a:lnSpc>
              <a:spcBef>
                <a:spcPts val="0"/>
              </a:spcBef>
              <a:spcAft>
                <a:spcPts val="0"/>
              </a:spcAft>
              <a:buSzPts val="2200"/>
              <a:buNone/>
            </a:pPr>
            <a:r>
              <a:rPr lang="en-GB" sz="2600" b="1">
                <a:latin typeface="Montserrat"/>
                <a:ea typeface="Montserrat"/>
                <a:cs typeface="Montserrat"/>
                <a:sym typeface="Montserrat"/>
              </a:rPr>
              <a:t>Movie Sales per Genre vs Trends</a:t>
            </a:r>
            <a:endParaRPr sz="2600" b="1">
              <a:latin typeface="Montserrat"/>
              <a:ea typeface="Montserrat"/>
              <a:cs typeface="Montserrat"/>
              <a:sym typeface="Montserrat"/>
            </a:endParaRPr>
          </a:p>
        </p:txBody>
      </p:sp>
      <p:sp>
        <p:nvSpPr>
          <p:cNvPr id="281" name="Google Shape;281;p29"/>
          <p:cNvSpPr txBox="1"/>
          <p:nvPr/>
        </p:nvSpPr>
        <p:spPr>
          <a:xfrm>
            <a:off x="5749290" y="1208825"/>
            <a:ext cx="2379300" cy="39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GB" sz="2000" b="1" i="0" u="none" strike="noStrike" cap="none">
                <a:solidFill>
                  <a:srgbClr val="000000"/>
                </a:solidFill>
                <a:latin typeface="Montserrat"/>
                <a:ea typeface="Montserrat"/>
                <a:cs typeface="Montserrat"/>
                <a:sym typeface="Montserrat"/>
              </a:rPr>
              <a:t>Google Trends</a:t>
            </a:r>
            <a:endParaRPr sz="2000" b="1" i="0" u="none" strike="noStrike" cap="none">
              <a:solidFill>
                <a:srgbClr val="000000"/>
              </a:solidFill>
              <a:latin typeface="Montserrat"/>
              <a:ea typeface="Montserrat"/>
              <a:cs typeface="Montserrat"/>
              <a:sym typeface="Montserrat"/>
            </a:endParaRPr>
          </a:p>
        </p:txBody>
      </p:sp>
      <p:sp>
        <p:nvSpPr>
          <p:cNvPr id="282" name="Google Shape;282;p29"/>
          <p:cNvSpPr txBox="1"/>
          <p:nvPr/>
        </p:nvSpPr>
        <p:spPr>
          <a:xfrm>
            <a:off x="2059940" y="1208825"/>
            <a:ext cx="945000" cy="39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GB" sz="2000" b="1" i="0" u="none" strike="noStrike" cap="none">
                <a:solidFill>
                  <a:srgbClr val="000000"/>
                </a:solidFill>
                <a:latin typeface="Montserrat"/>
                <a:ea typeface="Montserrat"/>
                <a:cs typeface="Montserrat"/>
                <a:sym typeface="Montserrat"/>
              </a:rPr>
              <a:t>Sales</a:t>
            </a:r>
            <a:endParaRPr sz="2000" b="1" i="0" u="none" strike="noStrike" cap="none">
              <a:solidFill>
                <a:srgbClr val="000000"/>
              </a:solidFill>
              <a:latin typeface="Montserrat"/>
              <a:ea typeface="Montserrat"/>
              <a:cs typeface="Montserrat"/>
              <a:sym typeface="Montserrat"/>
            </a:endParaRPr>
          </a:p>
        </p:txBody>
      </p:sp>
      <p:pic>
        <p:nvPicPr>
          <p:cNvPr id="283" name="Google Shape;283;p29"/>
          <p:cNvPicPr preferRelativeResize="0"/>
          <p:nvPr/>
        </p:nvPicPr>
        <p:blipFill rotWithShape="1">
          <a:blip r:embed="rId3">
            <a:alphaModFix/>
          </a:blip>
          <a:srcRect l="5086" t="10940" r="9143" b="7778"/>
          <a:stretch/>
        </p:blipFill>
        <p:spPr>
          <a:xfrm>
            <a:off x="166250" y="1818400"/>
            <a:ext cx="4320000" cy="2304000"/>
          </a:xfrm>
          <a:prstGeom prst="rect">
            <a:avLst/>
          </a:prstGeom>
          <a:noFill/>
          <a:ln>
            <a:noFill/>
          </a:ln>
        </p:spPr>
      </p:pic>
      <p:pic>
        <p:nvPicPr>
          <p:cNvPr id="284" name="Google Shape;284;p29"/>
          <p:cNvPicPr preferRelativeResize="0"/>
          <p:nvPr/>
        </p:nvPicPr>
        <p:blipFill rotWithShape="1">
          <a:blip r:embed="rId4">
            <a:alphaModFix/>
          </a:blip>
          <a:srcRect l="6340" t="10940" r="9456" b="7778"/>
          <a:stretch/>
        </p:blipFill>
        <p:spPr>
          <a:xfrm>
            <a:off x="4637800" y="1818950"/>
            <a:ext cx="4320000" cy="2302911"/>
          </a:xfrm>
          <a:prstGeom prst="rect">
            <a:avLst/>
          </a:prstGeom>
          <a:noFill/>
          <a:ln>
            <a:noFill/>
          </a:ln>
        </p:spPr>
      </p:pic>
      <p:sp>
        <p:nvSpPr>
          <p:cNvPr id="285" name="Google Shape;285;p29"/>
          <p:cNvSpPr txBox="1">
            <a:spLocks noGrp="1"/>
          </p:cNvSpPr>
          <p:nvPr>
            <p:ph type="sldNum" idx="12"/>
          </p:nvPr>
        </p:nvSpPr>
        <p:spPr>
          <a:xfrm>
            <a:off x="8472458" y="4663217"/>
            <a:ext cx="548700" cy="393600"/>
          </a:xfrm>
          <a:prstGeom prst="rect">
            <a:avLst/>
          </a:prstGeom>
        </p:spPr>
        <p:txBody>
          <a:bodyPr spcFirstLastPara="1" wrap="square" lIns="45725" tIns="22850" rIns="45725" bIns="22850" anchor="ctr" anchorCtr="0">
            <a:noAutofit/>
          </a:bodyPr>
          <a:lstStyle/>
          <a:p>
            <a:pPr marL="0" lvl="0" indent="0" algn="r" rtl="0">
              <a:spcBef>
                <a:spcPts val="0"/>
              </a:spcBef>
              <a:spcAft>
                <a:spcPts val="0"/>
              </a:spcAft>
              <a:buClr>
                <a:srgbClr val="000000"/>
              </a:buClr>
              <a:buSzPts val="600"/>
              <a:buFont typeface="Arial"/>
              <a:buNone/>
            </a:pPr>
            <a:fld id="{00000000-1234-1234-1234-123412341234}" type="slidenum">
              <a:rPr lang="en-GB" sz="1200">
                <a:solidFill>
                  <a:srgbClr val="000000"/>
                </a:solidFill>
              </a:rPr>
              <a:t>15</a:t>
            </a:fld>
            <a:endParaRPr sz="1200">
              <a:solidFill>
                <a:srgbClr val="000000"/>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89"/>
        <p:cNvGrpSpPr/>
        <p:nvPr/>
      </p:nvGrpSpPr>
      <p:grpSpPr>
        <a:xfrm>
          <a:off x="0" y="0"/>
          <a:ext cx="0" cy="0"/>
          <a:chOff x="0" y="0"/>
          <a:chExt cx="0" cy="0"/>
        </a:xfrm>
      </p:grpSpPr>
      <p:sp>
        <p:nvSpPr>
          <p:cNvPr id="290" name="Google Shape;290;p30"/>
          <p:cNvSpPr txBox="1">
            <a:spLocks noGrp="1"/>
          </p:cNvSpPr>
          <p:nvPr>
            <p:ph type="title"/>
          </p:nvPr>
        </p:nvSpPr>
        <p:spPr>
          <a:xfrm>
            <a:off x="311700" y="216425"/>
            <a:ext cx="8520600" cy="572700"/>
          </a:xfrm>
          <a:prstGeom prst="rect">
            <a:avLst/>
          </a:prstGeom>
          <a:noFill/>
          <a:ln>
            <a:noFill/>
          </a:ln>
        </p:spPr>
        <p:txBody>
          <a:bodyPr spcFirstLastPara="1" wrap="square" lIns="45725" tIns="22850" rIns="45725" bIns="22850" anchor="ctr" anchorCtr="0">
            <a:noAutofit/>
          </a:bodyPr>
          <a:lstStyle/>
          <a:p>
            <a:pPr marL="0" lvl="0" indent="0" algn="ctr" rtl="0">
              <a:lnSpc>
                <a:spcPct val="100000"/>
              </a:lnSpc>
              <a:spcBef>
                <a:spcPts val="0"/>
              </a:spcBef>
              <a:spcAft>
                <a:spcPts val="0"/>
              </a:spcAft>
              <a:buSzPts val="2200"/>
              <a:buNone/>
            </a:pPr>
            <a:r>
              <a:rPr lang="en-GB" sz="2600" b="1">
                <a:latin typeface="Montserrat"/>
                <a:ea typeface="Montserrat"/>
                <a:cs typeface="Montserrat"/>
                <a:sym typeface="Montserrat"/>
              </a:rPr>
              <a:t>Movie Ratings vs Trends</a:t>
            </a:r>
            <a:endParaRPr/>
          </a:p>
        </p:txBody>
      </p:sp>
      <p:sp>
        <p:nvSpPr>
          <p:cNvPr id="291" name="Google Shape;291;p30"/>
          <p:cNvSpPr txBox="1">
            <a:spLocks noGrp="1"/>
          </p:cNvSpPr>
          <p:nvPr>
            <p:ph type="sldNum" idx="12"/>
          </p:nvPr>
        </p:nvSpPr>
        <p:spPr>
          <a:xfrm>
            <a:off x="8472458" y="4663217"/>
            <a:ext cx="548700" cy="393600"/>
          </a:xfrm>
          <a:prstGeom prst="rect">
            <a:avLst/>
          </a:prstGeom>
        </p:spPr>
        <p:txBody>
          <a:bodyPr spcFirstLastPara="1" wrap="square" lIns="45725" tIns="22850" rIns="45725" bIns="22850" anchor="ctr" anchorCtr="0">
            <a:noAutofit/>
          </a:bodyPr>
          <a:lstStyle/>
          <a:p>
            <a:pPr marL="0" lvl="0" indent="0" algn="r" rtl="0">
              <a:spcBef>
                <a:spcPts val="0"/>
              </a:spcBef>
              <a:spcAft>
                <a:spcPts val="0"/>
              </a:spcAft>
              <a:buClr>
                <a:srgbClr val="000000"/>
              </a:buClr>
              <a:buSzPts val="600"/>
              <a:buFont typeface="Arial"/>
              <a:buNone/>
            </a:pPr>
            <a:fld id="{00000000-1234-1234-1234-123412341234}" type="slidenum">
              <a:rPr lang="en-GB" sz="1200">
                <a:solidFill>
                  <a:srgbClr val="000000"/>
                </a:solidFill>
              </a:rPr>
              <a:t>16</a:t>
            </a:fld>
            <a:endParaRPr sz="1200">
              <a:solidFill>
                <a:srgbClr val="000000"/>
              </a:solidFill>
            </a:endParaRPr>
          </a:p>
        </p:txBody>
      </p:sp>
      <p:pic>
        <p:nvPicPr>
          <p:cNvPr id="292" name="Google Shape;292;p30"/>
          <p:cNvPicPr preferRelativeResize="0"/>
          <p:nvPr/>
        </p:nvPicPr>
        <p:blipFill>
          <a:blip r:embed="rId3">
            <a:alphaModFix/>
          </a:blip>
          <a:stretch>
            <a:fillRect/>
          </a:stretch>
        </p:blipFill>
        <p:spPr>
          <a:xfrm>
            <a:off x="4651875" y="1747538"/>
            <a:ext cx="4320001" cy="2303999"/>
          </a:xfrm>
          <a:prstGeom prst="rect">
            <a:avLst/>
          </a:prstGeom>
          <a:noFill/>
          <a:ln>
            <a:noFill/>
          </a:ln>
        </p:spPr>
      </p:pic>
      <p:pic>
        <p:nvPicPr>
          <p:cNvPr id="293" name="Google Shape;293;p30"/>
          <p:cNvPicPr preferRelativeResize="0"/>
          <p:nvPr/>
        </p:nvPicPr>
        <p:blipFill>
          <a:blip r:embed="rId4">
            <a:alphaModFix/>
          </a:blip>
          <a:stretch>
            <a:fillRect/>
          </a:stretch>
        </p:blipFill>
        <p:spPr>
          <a:xfrm>
            <a:off x="181801" y="1747550"/>
            <a:ext cx="4320001" cy="2303999"/>
          </a:xfrm>
          <a:prstGeom prst="rect">
            <a:avLst/>
          </a:prstGeom>
          <a:noFill/>
          <a:ln>
            <a:noFill/>
          </a:ln>
        </p:spPr>
      </p:pic>
      <p:sp>
        <p:nvSpPr>
          <p:cNvPr id="294" name="Google Shape;294;p30"/>
          <p:cNvSpPr txBox="1"/>
          <p:nvPr/>
        </p:nvSpPr>
        <p:spPr>
          <a:xfrm>
            <a:off x="5752965" y="1198963"/>
            <a:ext cx="2379300" cy="39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GB" sz="2000" b="1" i="0" u="none" strike="noStrike" cap="none">
                <a:solidFill>
                  <a:srgbClr val="000000"/>
                </a:solidFill>
                <a:latin typeface="Montserrat"/>
                <a:ea typeface="Montserrat"/>
                <a:cs typeface="Montserrat"/>
                <a:sym typeface="Montserrat"/>
              </a:rPr>
              <a:t>Google Trends</a:t>
            </a:r>
            <a:endParaRPr sz="2000" b="1" i="0" u="none" strike="noStrike" cap="none">
              <a:solidFill>
                <a:srgbClr val="000000"/>
              </a:solidFill>
              <a:latin typeface="Montserrat"/>
              <a:ea typeface="Montserrat"/>
              <a:cs typeface="Montserrat"/>
              <a:sym typeface="Montserrat"/>
            </a:endParaRPr>
          </a:p>
        </p:txBody>
      </p:sp>
      <p:sp>
        <p:nvSpPr>
          <p:cNvPr id="295" name="Google Shape;295;p30"/>
          <p:cNvSpPr txBox="1"/>
          <p:nvPr/>
        </p:nvSpPr>
        <p:spPr>
          <a:xfrm>
            <a:off x="2052715" y="1198975"/>
            <a:ext cx="945000" cy="39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GB" sz="2000" b="1" i="0" u="none" strike="noStrike" cap="none">
                <a:solidFill>
                  <a:srgbClr val="000000"/>
                </a:solidFill>
                <a:latin typeface="Montserrat"/>
                <a:ea typeface="Montserrat"/>
                <a:cs typeface="Montserrat"/>
                <a:sym typeface="Montserrat"/>
              </a:rPr>
              <a:t>Sales</a:t>
            </a:r>
            <a:endParaRPr sz="2000" b="1" i="0" u="none" strike="noStrike" cap="none">
              <a:solidFill>
                <a:srgbClr val="000000"/>
              </a:solidFill>
              <a:latin typeface="Montserrat"/>
              <a:ea typeface="Montserrat"/>
              <a:cs typeface="Montserrat"/>
              <a:sym typeface="Montserrat"/>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99"/>
        <p:cNvGrpSpPr/>
        <p:nvPr/>
      </p:nvGrpSpPr>
      <p:grpSpPr>
        <a:xfrm>
          <a:off x="0" y="0"/>
          <a:ext cx="0" cy="0"/>
          <a:chOff x="0" y="0"/>
          <a:chExt cx="0" cy="0"/>
        </a:xfrm>
      </p:grpSpPr>
      <p:grpSp>
        <p:nvGrpSpPr>
          <p:cNvPr id="300" name="Google Shape;300;p31"/>
          <p:cNvGrpSpPr/>
          <p:nvPr/>
        </p:nvGrpSpPr>
        <p:grpSpPr>
          <a:xfrm>
            <a:off x="-43310" y="548353"/>
            <a:ext cx="9229806" cy="649345"/>
            <a:chOff x="3631975" y="10875"/>
            <a:chExt cx="2033400" cy="1046150"/>
          </a:xfrm>
        </p:grpSpPr>
        <p:sp>
          <p:nvSpPr>
            <p:cNvPr id="301" name="Google Shape;301;p31"/>
            <p:cNvSpPr/>
            <p:nvPr/>
          </p:nvSpPr>
          <p:spPr>
            <a:xfrm>
              <a:off x="3641275" y="484325"/>
              <a:ext cx="2014800" cy="572700"/>
            </a:xfrm>
            <a:prstGeom prst="flowChartDecision">
              <a:avLst/>
            </a:prstGeom>
            <a:solidFill>
              <a:srgbClr val="4052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31"/>
            <p:cNvSpPr/>
            <p:nvPr/>
          </p:nvSpPr>
          <p:spPr>
            <a:xfrm>
              <a:off x="3631975" y="10875"/>
              <a:ext cx="2033400" cy="756600"/>
            </a:xfrm>
            <a:prstGeom prst="rect">
              <a:avLst/>
            </a:prstGeom>
            <a:solidFill>
              <a:srgbClr val="4052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3" name="Google Shape;303;p31"/>
          <p:cNvGrpSpPr/>
          <p:nvPr/>
        </p:nvGrpSpPr>
        <p:grpSpPr>
          <a:xfrm>
            <a:off x="-42435" y="-27752"/>
            <a:ext cx="9229806" cy="976581"/>
            <a:chOff x="3631975" y="10875"/>
            <a:chExt cx="2033400" cy="1046150"/>
          </a:xfrm>
        </p:grpSpPr>
        <p:sp>
          <p:nvSpPr>
            <p:cNvPr id="304" name="Google Shape;304;p31"/>
            <p:cNvSpPr/>
            <p:nvPr/>
          </p:nvSpPr>
          <p:spPr>
            <a:xfrm>
              <a:off x="3641275" y="484325"/>
              <a:ext cx="2014800" cy="572700"/>
            </a:xfrm>
            <a:prstGeom prst="flowChartDecision">
              <a:avLst/>
            </a:prstGeom>
            <a:solidFill>
              <a:srgbClr val="E371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31"/>
            <p:cNvSpPr/>
            <p:nvPr/>
          </p:nvSpPr>
          <p:spPr>
            <a:xfrm>
              <a:off x="3631975" y="10875"/>
              <a:ext cx="2033400" cy="756600"/>
            </a:xfrm>
            <a:prstGeom prst="rect">
              <a:avLst/>
            </a:prstGeom>
            <a:solidFill>
              <a:srgbClr val="E371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6" name="Google Shape;306;p31"/>
          <p:cNvSpPr txBox="1">
            <a:spLocks noGrp="1"/>
          </p:cNvSpPr>
          <p:nvPr>
            <p:ph type="title"/>
          </p:nvPr>
        </p:nvSpPr>
        <p:spPr>
          <a:xfrm>
            <a:off x="261300" y="152400"/>
            <a:ext cx="8520600" cy="572700"/>
          </a:xfrm>
          <a:prstGeom prst="rect">
            <a:avLst/>
          </a:prstGeom>
          <a:noFill/>
          <a:ln>
            <a:noFill/>
          </a:ln>
        </p:spPr>
        <p:txBody>
          <a:bodyPr spcFirstLastPara="1" wrap="square" lIns="45725" tIns="22850" rIns="45725" bIns="22850" anchor="ctr" anchorCtr="0">
            <a:noAutofit/>
          </a:bodyPr>
          <a:lstStyle/>
          <a:p>
            <a:pPr marL="0" lvl="0" indent="0" algn="ctr" rtl="0">
              <a:lnSpc>
                <a:spcPct val="100000"/>
              </a:lnSpc>
              <a:spcBef>
                <a:spcPts val="0"/>
              </a:spcBef>
              <a:spcAft>
                <a:spcPts val="0"/>
              </a:spcAft>
              <a:buSzPts val="2200"/>
              <a:buNone/>
            </a:pPr>
            <a:r>
              <a:rPr lang="en-GB" sz="2600" b="1">
                <a:solidFill>
                  <a:schemeClr val="lt1"/>
                </a:solidFill>
                <a:latin typeface="Montserrat"/>
                <a:ea typeface="Montserrat"/>
                <a:cs typeface="Montserrat"/>
                <a:sym typeface="Montserrat"/>
              </a:rPr>
              <a:t>Summary</a:t>
            </a:r>
            <a:endParaRPr>
              <a:solidFill>
                <a:schemeClr val="lt1"/>
              </a:solidFill>
            </a:endParaRPr>
          </a:p>
        </p:txBody>
      </p:sp>
      <p:sp>
        <p:nvSpPr>
          <p:cNvPr id="307" name="Google Shape;307;p31"/>
          <p:cNvSpPr txBox="1">
            <a:spLocks noGrp="1"/>
          </p:cNvSpPr>
          <p:nvPr>
            <p:ph type="body" idx="1"/>
          </p:nvPr>
        </p:nvSpPr>
        <p:spPr>
          <a:xfrm>
            <a:off x="1170325" y="1726450"/>
            <a:ext cx="7086900" cy="2297100"/>
          </a:xfrm>
          <a:prstGeom prst="rect">
            <a:avLst/>
          </a:prstGeom>
          <a:noFill/>
          <a:ln>
            <a:noFill/>
          </a:ln>
        </p:spPr>
        <p:txBody>
          <a:bodyPr spcFirstLastPara="1" wrap="square" lIns="45725" tIns="22850" rIns="45725" bIns="22850" anchor="t" anchorCtr="0">
            <a:noAutofit/>
          </a:bodyPr>
          <a:lstStyle/>
          <a:p>
            <a:pPr marL="457200" lvl="0" indent="-381000" algn="l" rtl="0">
              <a:lnSpc>
                <a:spcPct val="150000"/>
              </a:lnSpc>
              <a:spcBef>
                <a:spcPts val="300"/>
              </a:spcBef>
              <a:spcAft>
                <a:spcPts val="0"/>
              </a:spcAft>
              <a:buClr>
                <a:srgbClr val="000000"/>
              </a:buClr>
              <a:buSzPts val="2400"/>
              <a:buFont typeface="Montserrat"/>
              <a:buAutoNum type="arabicPeriod"/>
            </a:pPr>
            <a:r>
              <a:rPr lang="en-GB" sz="2400" b="1" dirty="0">
                <a:solidFill>
                  <a:srgbClr val="000000"/>
                </a:solidFill>
                <a:latin typeface="Montserrat"/>
                <a:ea typeface="Montserrat"/>
                <a:cs typeface="Montserrat"/>
                <a:sym typeface="Montserrat"/>
              </a:rPr>
              <a:t>Correlates to real-world data</a:t>
            </a:r>
            <a:endParaRPr sz="2400" b="1" dirty="0">
              <a:solidFill>
                <a:srgbClr val="000000"/>
              </a:solidFill>
              <a:latin typeface="Montserrat"/>
              <a:ea typeface="Montserrat"/>
              <a:cs typeface="Montserrat"/>
              <a:sym typeface="Montserrat"/>
            </a:endParaRPr>
          </a:p>
          <a:p>
            <a:pPr marL="457200" lvl="0" indent="-381000" algn="l" rtl="0">
              <a:lnSpc>
                <a:spcPct val="150000"/>
              </a:lnSpc>
              <a:spcBef>
                <a:spcPts val="0"/>
              </a:spcBef>
              <a:spcAft>
                <a:spcPts val="0"/>
              </a:spcAft>
              <a:buClr>
                <a:srgbClr val="000000"/>
              </a:buClr>
              <a:buSzPts val="2400"/>
              <a:buFont typeface="Montserrat"/>
              <a:buAutoNum type="arabicPeriod"/>
            </a:pPr>
            <a:r>
              <a:rPr lang="en-GB" sz="2400" b="1" dirty="0">
                <a:solidFill>
                  <a:srgbClr val="000000"/>
                </a:solidFill>
                <a:latin typeface="Montserrat"/>
                <a:ea typeface="Montserrat"/>
                <a:cs typeface="Montserrat"/>
                <a:sym typeface="Montserrat"/>
              </a:rPr>
              <a:t>Can be used in place of real-world data</a:t>
            </a:r>
            <a:endParaRPr sz="2400" b="1" dirty="0">
              <a:solidFill>
                <a:srgbClr val="000000"/>
              </a:solidFill>
              <a:latin typeface="Montserrat"/>
              <a:ea typeface="Montserrat"/>
              <a:cs typeface="Montserrat"/>
              <a:sym typeface="Montserrat"/>
            </a:endParaRPr>
          </a:p>
          <a:p>
            <a:pPr marL="457200" lvl="0" indent="-381000" algn="l" rtl="0">
              <a:lnSpc>
                <a:spcPct val="150000"/>
              </a:lnSpc>
              <a:spcBef>
                <a:spcPts val="0"/>
              </a:spcBef>
              <a:spcAft>
                <a:spcPts val="0"/>
              </a:spcAft>
              <a:buClr>
                <a:srgbClr val="000000"/>
              </a:buClr>
              <a:buSzPts val="2400"/>
              <a:buFont typeface="Montserrat"/>
              <a:buAutoNum type="arabicPeriod"/>
            </a:pPr>
            <a:r>
              <a:rPr lang="en-GB" sz="2400" b="1" dirty="0">
                <a:solidFill>
                  <a:srgbClr val="000000"/>
                </a:solidFill>
                <a:latin typeface="Montserrat"/>
                <a:ea typeface="Montserrat"/>
                <a:cs typeface="Montserrat"/>
                <a:sym typeface="Montserrat"/>
              </a:rPr>
              <a:t>Applicable to a wide variety of topics</a:t>
            </a:r>
            <a:endParaRPr sz="2400" b="1" dirty="0">
              <a:solidFill>
                <a:srgbClr val="000000"/>
              </a:solidFill>
              <a:latin typeface="Montserrat"/>
              <a:ea typeface="Montserrat"/>
              <a:cs typeface="Montserrat"/>
              <a:sym typeface="Montserrat"/>
            </a:endParaRPr>
          </a:p>
        </p:txBody>
      </p:sp>
      <p:sp>
        <p:nvSpPr>
          <p:cNvPr id="308" name="Google Shape;308;p31"/>
          <p:cNvSpPr txBox="1">
            <a:spLocks noGrp="1"/>
          </p:cNvSpPr>
          <p:nvPr>
            <p:ph type="sldNum" idx="12"/>
          </p:nvPr>
        </p:nvSpPr>
        <p:spPr>
          <a:xfrm>
            <a:off x="8472458" y="4663217"/>
            <a:ext cx="548700" cy="393600"/>
          </a:xfrm>
          <a:prstGeom prst="rect">
            <a:avLst/>
          </a:prstGeom>
        </p:spPr>
        <p:txBody>
          <a:bodyPr spcFirstLastPara="1" wrap="square" lIns="45725" tIns="22850" rIns="45725" bIns="22850" anchor="ctr" anchorCtr="0">
            <a:noAutofit/>
          </a:bodyPr>
          <a:lstStyle/>
          <a:p>
            <a:pPr marL="0" lvl="0" indent="0" algn="r" rtl="0">
              <a:spcBef>
                <a:spcPts val="0"/>
              </a:spcBef>
              <a:spcAft>
                <a:spcPts val="0"/>
              </a:spcAft>
              <a:buClr>
                <a:srgbClr val="000000"/>
              </a:buClr>
              <a:buSzPts val="600"/>
              <a:buFont typeface="Arial"/>
              <a:buNone/>
            </a:pPr>
            <a:fld id="{00000000-1234-1234-1234-123412341234}" type="slidenum">
              <a:rPr lang="en-GB" sz="1200">
                <a:solidFill>
                  <a:srgbClr val="000000"/>
                </a:solidFill>
              </a:rPr>
              <a:t>17</a:t>
            </a:fld>
            <a:endParaRPr sz="1200">
              <a:solidFill>
                <a:srgbClr val="000000"/>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12"/>
        <p:cNvGrpSpPr/>
        <p:nvPr/>
      </p:nvGrpSpPr>
      <p:grpSpPr>
        <a:xfrm>
          <a:off x="0" y="0"/>
          <a:ext cx="0" cy="0"/>
          <a:chOff x="0" y="0"/>
          <a:chExt cx="0" cy="0"/>
        </a:xfrm>
      </p:grpSpPr>
      <p:sp>
        <p:nvSpPr>
          <p:cNvPr id="313" name="Google Shape;313;p32"/>
          <p:cNvSpPr txBox="1">
            <a:spLocks noGrp="1"/>
          </p:cNvSpPr>
          <p:nvPr>
            <p:ph type="sldNum" idx="12"/>
          </p:nvPr>
        </p:nvSpPr>
        <p:spPr>
          <a:xfrm>
            <a:off x="8472458" y="4663217"/>
            <a:ext cx="548700" cy="393600"/>
          </a:xfrm>
          <a:prstGeom prst="rect">
            <a:avLst/>
          </a:prstGeom>
        </p:spPr>
        <p:txBody>
          <a:bodyPr spcFirstLastPara="1" wrap="square" lIns="45725" tIns="22850" rIns="45725" bIns="22850" anchor="ctr" anchorCtr="0">
            <a:noAutofit/>
          </a:bodyPr>
          <a:lstStyle/>
          <a:p>
            <a:pPr marL="0" lvl="0" indent="0" algn="r" rtl="0">
              <a:spcBef>
                <a:spcPts val="0"/>
              </a:spcBef>
              <a:spcAft>
                <a:spcPts val="0"/>
              </a:spcAft>
              <a:buClr>
                <a:srgbClr val="000000"/>
              </a:buClr>
              <a:buSzPts val="600"/>
              <a:buFont typeface="Arial"/>
              <a:buNone/>
            </a:pPr>
            <a:fld id="{00000000-1234-1234-1234-123412341234}" type="slidenum">
              <a:rPr lang="en-GB"/>
              <a:t>18</a:t>
            </a:fld>
            <a:endParaRPr/>
          </a:p>
        </p:txBody>
      </p:sp>
      <p:sp>
        <p:nvSpPr>
          <p:cNvPr id="314" name="Google Shape;314;p32"/>
          <p:cNvSpPr txBox="1"/>
          <p:nvPr/>
        </p:nvSpPr>
        <p:spPr>
          <a:xfrm>
            <a:off x="75" y="645775"/>
            <a:ext cx="9144000" cy="23469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6000"/>
              <a:buFont typeface="Arial"/>
              <a:buNone/>
            </a:pPr>
            <a:endParaRPr sz="4800" b="1">
              <a:solidFill>
                <a:srgbClr val="E3715F"/>
              </a:solidFill>
              <a:latin typeface="Prompt"/>
              <a:ea typeface="Prompt"/>
              <a:cs typeface="Prompt"/>
              <a:sym typeface="Prompt"/>
            </a:endParaRPr>
          </a:p>
          <a:p>
            <a:pPr marL="0" marR="0" lvl="0" indent="0" algn="ctr" rtl="0">
              <a:lnSpc>
                <a:spcPct val="100000"/>
              </a:lnSpc>
              <a:spcBef>
                <a:spcPts val="0"/>
              </a:spcBef>
              <a:spcAft>
                <a:spcPts val="0"/>
              </a:spcAft>
              <a:buClr>
                <a:srgbClr val="000000"/>
              </a:buClr>
              <a:buSzPts val="6000"/>
              <a:buFont typeface="Arial"/>
              <a:buNone/>
            </a:pPr>
            <a:endParaRPr sz="4800" b="1">
              <a:solidFill>
                <a:srgbClr val="E3715F"/>
              </a:solidFill>
              <a:latin typeface="Prompt"/>
              <a:ea typeface="Prompt"/>
              <a:cs typeface="Prompt"/>
              <a:sym typeface="Prompt"/>
            </a:endParaRPr>
          </a:p>
          <a:p>
            <a:pPr marL="0" marR="0" lvl="0" indent="0" algn="ctr" rtl="0">
              <a:lnSpc>
                <a:spcPct val="100000"/>
              </a:lnSpc>
              <a:spcBef>
                <a:spcPts val="0"/>
              </a:spcBef>
              <a:spcAft>
                <a:spcPts val="0"/>
              </a:spcAft>
              <a:buClr>
                <a:srgbClr val="000000"/>
              </a:buClr>
              <a:buSzPts val="6000"/>
              <a:buFont typeface="Arial"/>
              <a:buNone/>
            </a:pPr>
            <a:r>
              <a:rPr lang="en-GB" sz="6000" b="1">
                <a:solidFill>
                  <a:srgbClr val="4052A7"/>
                </a:solidFill>
                <a:latin typeface="Prompt"/>
                <a:ea typeface="Prompt"/>
                <a:cs typeface="Prompt"/>
                <a:sym typeface="Prompt"/>
              </a:rPr>
              <a:t>Thank</a:t>
            </a:r>
            <a:r>
              <a:rPr lang="en-GB" sz="6000" b="1">
                <a:solidFill>
                  <a:srgbClr val="E3715F"/>
                </a:solidFill>
                <a:latin typeface="Prompt"/>
                <a:ea typeface="Prompt"/>
                <a:cs typeface="Prompt"/>
                <a:sym typeface="Prompt"/>
              </a:rPr>
              <a:t> You</a:t>
            </a:r>
            <a:endParaRPr sz="6000" b="1">
              <a:solidFill>
                <a:srgbClr val="E3715F"/>
              </a:solidFill>
              <a:latin typeface="Prompt"/>
              <a:ea typeface="Prompt"/>
              <a:cs typeface="Prompt"/>
              <a:sym typeface="Prompt"/>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02"/>
        <p:cNvGrpSpPr/>
        <p:nvPr/>
      </p:nvGrpSpPr>
      <p:grpSpPr>
        <a:xfrm>
          <a:off x="0" y="0"/>
          <a:ext cx="0" cy="0"/>
          <a:chOff x="0" y="0"/>
          <a:chExt cx="0" cy="0"/>
        </a:xfrm>
      </p:grpSpPr>
      <p:sp>
        <p:nvSpPr>
          <p:cNvPr id="103" name="Google Shape;103;p16"/>
          <p:cNvSpPr txBox="1">
            <a:spLocks noGrp="1"/>
          </p:cNvSpPr>
          <p:nvPr>
            <p:ph type="title"/>
          </p:nvPr>
        </p:nvSpPr>
        <p:spPr>
          <a:xfrm>
            <a:off x="164380" y="299140"/>
            <a:ext cx="8520600" cy="572700"/>
          </a:xfrm>
          <a:prstGeom prst="rect">
            <a:avLst/>
          </a:prstGeom>
          <a:noFill/>
          <a:ln>
            <a:noFill/>
          </a:ln>
        </p:spPr>
        <p:txBody>
          <a:bodyPr spcFirstLastPara="1" wrap="square" lIns="45725" tIns="22850" rIns="45725" bIns="22850" anchor="ctr" anchorCtr="0">
            <a:noAutofit/>
          </a:bodyPr>
          <a:lstStyle/>
          <a:p>
            <a:pPr marL="0" lvl="0" indent="0" algn="ctr" rtl="0">
              <a:lnSpc>
                <a:spcPct val="100000"/>
              </a:lnSpc>
              <a:spcBef>
                <a:spcPts val="0"/>
              </a:spcBef>
              <a:spcAft>
                <a:spcPts val="0"/>
              </a:spcAft>
              <a:buSzPts val="2200"/>
              <a:buNone/>
            </a:pPr>
            <a:r>
              <a:rPr lang="en-GB" sz="3600" b="1">
                <a:latin typeface="Montserrat"/>
                <a:ea typeface="Montserrat"/>
                <a:cs typeface="Montserrat"/>
                <a:sym typeface="Montserrat"/>
              </a:rPr>
              <a:t>Motivation</a:t>
            </a:r>
            <a:endParaRPr sz="3600" b="1">
              <a:latin typeface="Montserrat"/>
              <a:ea typeface="Montserrat"/>
              <a:cs typeface="Montserrat"/>
              <a:sym typeface="Montserrat"/>
            </a:endParaRPr>
          </a:p>
        </p:txBody>
      </p:sp>
      <p:sp>
        <p:nvSpPr>
          <p:cNvPr id="104" name="Google Shape;104;p16"/>
          <p:cNvSpPr txBox="1">
            <a:spLocks noGrp="1"/>
          </p:cNvSpPr>
          <p:nvPr>
            <p:ph type="sldNum" idx="12"/>
          </p:nvPr>
        </p:nvSpPr>
        <p:spPr>
          <a:xfrm>
            <a:off x="8472458" y="4663217"/>
            <a:ext cx="548700" cy="393600"/>
          </a:xfrm>
          <a:prstGeom prst="rect">
            <a:avLst/>
          </a:prstGeom>
        </p:spPr>
        <p:txBody>
          <a:bodyPr spcFirstLastPara="1" wrap="square" lIns="45725" tIns="22850" rIns="45725" bIns="22850" anchor="ctr" anchorCtr="0">
            <a:noAutofit/>
          </a:bodyPr>
          <a:lstStyle/>
          <a:p>
            <a:pPr marL="0" lvl="0" indent="0" algn="r" rtl="0">
              <a:spcBef>
                <a:spcPts val="0"/>
              </a:spcBef>
              <a:spcAft>
                <a:spcPts val="0"/>
              </a:spcAft>
              <a:buClr>
                <a:srgbClr val="000000"/>
              </a:buClr>
              <a:buSzPts val="600"/>
              <a:buFont typeface="Arial"/>
              <a:buNone/>
            </a:pPr>
            <a:fld id="{00000000-1234-1234-1234-123412341234}" type="slidenum">
              <a:rPr lang="en-GB" sz="1200">
                <a:solidFill>
                  <a:srgbClr val="000000"/>
                </a:solidFill>
              </a:rPr>
              <a:t>2</a:t>
            </a:fld>
            <a:endParaRPr sz="1200">
              <a:solidFill>
                <a:srgbClr val="000000"/>
              </a:solidFill>
            </a:endParaRPr>
          </a:p>
        </p:txBody>
      </p:sp>
      <p:pic>
        <p:nvPicPr>
          <p:cNvPr id="105" name="Google Shape;105;p16"/>
          <p:cNvPicPr preferRelativeResize="0"/>
          <p:nvPr/>
        </p:nvPicPr>
        <p:blipFill rotWithShape="1">
          <a:blip r:embed="rId3">
            <a:alphaModFix/>
          </a:blip>
          <a:srcRect l="3016" t="9330" b="9249"/>
          <a:stretch/>
        </p:blipFill>
        <p:spPr>
          <a:xfrm>
            <a:off x="1341620" y="926500"/>
            <a:ext cx="6441806" cy="41303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09"/>
        <p:cNvGrpSpPr/>
        <p:nvPr/>
      </p:nvGrpSpPr>
      <p:grpSpPr>
        <a:xfrm>
          <a:off x="0" y="0"/>
          <a:ext cx="0" cy="0"/>
          <a:chOff x="0" y="0"/>
          <a:chExt cx="0" cy="0"/>
        </a:xfrm>
      </p:grpSpPr>
      <p:sp>
        <p:nvSpPr>
          <p:cNvPr id="110" name="Google Shape;110;p17"/>
          <p:cNvSpPr txBox="1">
            <a:spLocks noGrp="1"/>
          </p:cNvSpPr>
          <p:nvPr>
            <p:ph type="title"/>
          </p:nvPr>
        </p:nvSpPr>
        <p:spPr>
          <a:xfrm>
            <a:off x="164380" y="460265"/>
            <a:ext cx="8520600" cy="572700"/>
          </a:xfrm>
          <a:prstGeom prst="rect">
            <a:avLst/>
          </a:prstGeom>
          <a:noFill/>
          <a:ln>
            <a:noFill/>
          </a:ln>
        </p:spPr>
        <p:txBody>
          <a:bodyPr spcFirstLastPara="1" wrap="square" lIns="45725" tIns="22850" rIns="45725" bIns="22850" anchor="ctr" anchorCtr="0">
            <a:noAutofit/>
          </a:bodyPr>
          <a:lstStyle/>
          <a:p>
            <a:pPr marL="0" lvl="0" indent="0" algn="ctr" rtl="0">
              <a:lnSpc>
                <a:spcPct val="100000"/>
              </a:lnSpc>
              <a:spcBef>
                <a:spcPts val="0"/>
              </a:spcBef>
              <a:spcAft>
                <a:spcPts val="0"/>
              </a:spcAft>
              <a:buSzPts val="2200"/>
              <a:buNone/>
            </a:pPr>
            <a:r>
              <a:rPr lang="en-GB" sz="3600" b="1">
                <a:latin typeface="Montserrat"/>
                <a:ea typeface="Montserrat"/>
                <a:cs typeface="Montserrat"/>
                <a:sym typeface="Montserrat"/>
              </a:rPr>
              <a:t>Motivation</a:t>
            </a:r>
            <a:endParaRPr sz="3600" b="1">
              <a:latin typeface="Montserrat"/>
              <a:ea typeface="Montserrat"/>
              <a:cs typeface="Montserrat"/>
              <a:sym typeface="Montserrat"/>
            </a:endParaRPr>
          </a:p>
        </p:txBody>
      </p:sp>
      <p:sp>
        <p:nvSpPr>
          <p:cNvPr id="111" name="Google Shape;111;p17"/>
          <p:cNvSpPr/>
          <p:nvPr/>
        </p:nvSpPr>
        <p:spPr>
          <a:xfrm>
            <a:off x="464820" y="2122170"/>
            <a:ext cx="1859280" cy="112776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GB" sz="2400" b="1" i="0" u="none" strike="noStrike" cap="none">
                <a:solidFill>
                  <a:schemeClr val="lt1"/>
                </a:solidFill>
                <a:latin typeface="Montserrat"/>
                <a:ea typeface="Montserrat"/>
                <a:cs typeface="Montserrat"/>
                <a:sym typeface="Montserrat"/>
              </a:rPr>
              <a:t>Interest</a:t>
            </a:r>
            <a:endParaRPr sz="2400" b="1" i="0" u="none" strike="noStrike" cap="none">
              <a:solidFill>
                <a:schemeClr val="lt1"/>
              </a:solidFill>
              <a:latin typeface="Montserrat"/>
              <a:ea typeface="Montserrat"/>
              <a:cs typeface="Montserrat"/>
              <a:sym typeface="Montserrat"/>
            </a:endParaRPr>
          </a:p>
        </p:txBody>
      </p:sp>
      <p:sp>
        <p:nvSpPr>
          <p:cNvPr id="112" name="Google Shape;112;p17"/>
          <p:cNvSpPr/>
          <p:nvPr/>
        </p:nvSpPr>
        <p:spPr>
          <a:xfrm>
            <a:off x="6520180" y="2122170"/>
            <a:ext cx="1889700" cy="1127700"/>
          </a:xfrm>
          <a:prstGeom prst="rect">
            <a:avLst/>
          </a:prstGeom>
          <a:solidFill>
            <a:srgbClr val="4052A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GB" sz="2400" b="1">
                <a:solidFill>
                  <a:schemeClr val="lt1"/>
                </a:solidFill>
                <a:latin typeface="Montserrat"/>
                <a:ea typeface="Montserrat"/>
                <a:cs typeface="Montserrat"/>
                <a:sym typeface="Montserrat"/>
              </a:rPr>
              <a:t>Actual</a:t>
            </a:r>
            <a:endParaRPr sz="2400" b="1" i="0" u="none" strike="noStrike" cap="none">
              <a:solidFill>
                <a:schemeClr val="lt1"/>
              </a:solidFill>
              <a:latin typeface="Montserrat"/>
              <a:ea typeface="Montserrat"/>
              <a:cs typeface="Montserrat"/>
              <a:sym typeface="Montserrat"/>
            </a:endParaRPr>
          </a:p>
          <a:p>
            <a:pPr marL="0" marR="0" lvl="0" indent="0" algn="ctr" rtl="0">
              <a:lnSpc>
                <a:spcPct val="100000"/>
              </a:lnSpc>
              <a:spcBef>
                <a:spcPts val="0"/>
              </a:spcBef>
              <a:spcAft>
                <a:spcPts val="0"/>
              </a:spcAft>
              <a:buNone/>
            </a:pPr>
            <a:r>
              <a:rPr lang="en-GB" sz="2400" b="1">
                <a:solidFill>
                  <a:schemeClr val="lt1"/>
                </a:solidFill>
                <a:latin typeface="Montserrat"/>
                <a:ea typeface="Montserrat"/>
                <a:cs typeface="Montserrat"/>
                <a:sym typeface="Montserrat"/>
              </a:rPr>
              <a:t>$$$</a:t>
            </a:r>
            <a:endParaRPr sz="2400" b="1">
              <a:solidFill>
                <a:schemeClr val="lt1"/>
              </a:solidFill>
              <a:latin typeface="Montserrat"/>
              <a:ea typeface="Montserrat"/>
              <a:cs typeface="Montserrat"/>
              <a:sym typeface="Montserrat"/>
            </a:endParaRPr>
          </a:p>
        </p:txBody>
      </p:sp>
      <p:sp>
        <p:nvSpPr>
          <p:cNvPr id="113" name="Google Shape;113;p17"/>
          <p:cNvSpPr/>
          <p:nvPr/>
        </p:nvSpPr>
        <p:spPr>
          <a:xfrm>
            <a:off x="3399790" y="2122170"/>
            <a:ext cx="2049780" cy="1127760"/>
          </a:xfrm>
          <a:prstGeom prst="rect">
            <a:avLst/>
          </a:prstGeom>
          <a:solidFill>
            <a:srgbClr val="E3715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GB" sz="2400" b="1" i="0" u="none" strike="noStrike" cap="none">
                <a:solidFill>
                  <a:schemeClr val="lt1"/>
                </a:solidFill>
                <a:latin typeface="Montserrat"/>
                <a:ea typeface="Montserrat"/>
                <a:cs typeface="Montserrat"/>
                <a:sym typeface="Montserrat"/>
              </a:rPr>
              <a:t>Google Search</a:t>
            </a:r>
            <a:endParaRPr sz="2400" b="1" i="0" u="none" strike="noStrike" cap="none">
              <a:solidFill>
                <a:schemeClr val="lt1"/>
              </a:solidFill>
              <a:latin typeface="Montserrat"/>
              <a:ea typeface="Montserrat"/>
              <a:cs typeface="Montserrat"/>
              <a:sym typeface="Montserrat"/>
            </a:endParaRPr>
          </a:p>
        </p:txBody>
      </p:sp>
      <p:cxnSp>
        <p:nvCxnSpPr>
          <p:cNvPr id="114" name="Google Shape;114;p17"/>
          <p:cNvCxnSpPr>
            <a:stCxn id="111" idx="3"/>
            <a:endCxn id="113" idx="1"/>
          </p:cNvCxnSpPr>
          <p:nvPr/>
        </p:nvCxnSpPr>
        <p:spPr>
          <a:xfrm>
            <a:off x="2324100" y="2686050"/>
            <a:ext cx="1075800" cy="0"/>
          </a:xfrm>
          <a:prstGeom prst="straightConnector1">
            <a:avLst/>
          </a:prstGeom>
          <a:noFill/>
          <a:ln w="19050" cap="flat" cmpd="sng">
            <a:solidFill>
              <a:schemeClr val="dk1"/>
            </a:solidFill>
            <a:prstDash val="solid"/>
            <a:round/>
            <a:headEnd type="none" w="sm" len="sm"/>
            <a:tailEnd type="stealth" w="med" len="med"/>
          </a:ln>
        </p:spPr>
      </p:cxnSp>
      <p:cxnSp>
        <p:nvCxnSpPr>
          <p:cNvPr id="115" name="Google Shape;115;p17"/>
          <p:cNvCxnSpPr>
            <a:stCxn id="113" idx="3"/>
            <a:endCxn id="112" idx="1"/>
          </p:cNvCxnSpPr>
          <p:nvPr/>
        </p:nvCxnSpPr>
        <p:spPr>
          <a:xfrm>
            <a:off x="5449570" y="2686050"/>
            <a:ext cx="1070700" cy="0"/>
          </a:xfrm>
          <a:prstGeom prst="straightConnector1">
            <a:avLst/>
          </a:prstGeom>
          <a:noFill/>
          <a:ln w="19050" cap="flat" cmpd="sng">
            <a:solidFill>
              <a:schemeClr val="dk1"/>
            </a:solidFill>
            <a:prstDash val="solid"/>
            <a:round/>
            <a:headEnd type="none" w="sm" len="sm"/>
            <a:tailEnd type="stealth" w="med" len="med"/>
          </a:ln>
        </p:spPr>
      </p:cxnSp>
      <p:sp>
        <p:nvSpPr>
          <p:cNvPr id="116" name="Google Shape;116;p17"/>
          <p:cNvSpPr txBox="1"/>
          <p:nvPr/>
        </p:nvSpPr>
        <p:spPr>
          <a:xfrm>
            <a:off x="5775960" y="2225675"/>
            <a:ext cx="556200" cy="460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GB" sz="2400" b="0" i="0" u="none" strike="noStrike" cap="none">
                <a:solidFill>
                  <a:srgbClr val="000000"/>
                </a:solidFill>
                <a:latin typeface="Arial Black"/>
                <a:ea typeface="Arial Black"/>
                <a:cs typeface="Arial Black"/>
                <a:sym typeface="Arial Black"/>
              </a:rPr>
              <a:t>?</a:t>
            </a:r>
            <a:endParaRPr sz="2400" b="0" i="0" u="none" strike="noStrike" cap="none">
              <a:solidFill>
                <a:srgbClr val="000000"/>
              </a:solidFill>
              <a:latin typeface="Arial Black"/>
              <a:ea typeface="Arial Black"/>
              <a:cs typeface="Arial Black"/>
              <a:sym typeface="Arial Black"/>
            </a:endParaRPr>
          </a:p>
        </p:txBody>
      </p:sp>
      <p:sp>
        <p:nvSpPr>
          <p:cNvPr id="117" name="Google Shape;117;p17"/>
          <p:cNvSpPr txBox="1">
            <a:spLocks noGrp="1"/>
          </p:cNvSpPr>
          <p:nvPr>
            <p:ph type="sldNum" idx="12"/>
          </p:nvPr>
        </p:nvSpPr>
        <p:spPr>
          <a:xfrm>
            <a:off x="8472458" y="4663217"/>
            <a:ext cx="548700" cy="393600"/>
          </a:xfrm>
          <a:prstGeom prst="rect">
            <a:avLst/>
          </a:prstGeom>
        </p:spPr>
        <p:txBody>
          <a:bodyPr spcFirstLastPara="1" wrap="square" lIns="45725" tIns="22850" rIns="45725" bIns="22850" anchor="ctr" anchorCtr="0">
            <a:noAutofit/>
          </a:bodyPr>
          <a:lstStyle/>
          <a:p>
            <a:pPr marL="0" lvl="0" indent="0" algn="r" rtl="0">
              <a:spcBef>
                <a:spcPts val="0"/>
              </a:spcBef>
              <a:spcAft>
                <a:spcPts val="0"/>
              </a:spcAft>
              <a:buClr>
                <a:srgbClr val="000000"/>
              </a:buClr>
              <a:buSzPts val="600"/>
              <a:buFont typeface="Arial"/>
              <a:buNone/>
            </a:pPr>
            <a:fld id="{00000000-1234-1234-1234-123412341234}" type="slidenum">
              <a:rPr lang="en-GB" sz="1200">
                <a:solidFill>
                  <a:srgbClr val="000000"/>
                </a:solidFill>
              </a:rPr>
              <a:t>3</a:t>
            </a:fld>
            <a:endParaRPr sz="1200">
              <a:solidFill>
                <a:srgbClr val="000000"/>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21"/>
        <p:cNvGrpSpPr/>
        <p:nvPr/>
      </p:nvGrpSpPr>
      <p:grpSpPr>
        <a:xfrm>
          <a:off x="0" y="0"/>
          <a:ext cx="0" cy="0"/>
          <a:chOff x="0" y="0"/>
          <a:chExt cx="0" cy="0"/>
        </a:xfrm>
      </p:grpSpPr>
      <p:sp>
        <p:nvSpPr>
          <p:cNvPr id="122" name="Google Shape;122;p18"/>
          <p:cNvSpPr txBox="1">
            <a:spLocks noGrp="1"/>
          </p:cNvSpPr>
          <p:nvPr>
            <p:ph type="title"/>
          </p:nvPr>
        </p:nvSpPr>
        <p:spPr>
          <a:xfrm>
            <a:off x="896144" y="2400300"/>
            <a:ext cx="2743200" cy="283500"/>
          </a:xfrm>
          <a:prstGeom prst="rect">
            <a:avLst/>
          </a:prstGeom>
          <a:noFill/>
          <a:ln>
            <a:noFill/>
          </a:ln>
        </p:spPr>
        <p:txBody>
          <a:bodyPr spcFirstLastPara="1" wrap="square" lIns="45725" tIns="22850" rIns="45725" bIns="22850" anchor="ctr" anchorCtr="0">
            <a:noAutofit/>
          </a:bodyPr>
          <a:lstStyle/>
          <a:p>
            <a:pPr marL="0" lvl="0" indent="0" algn="ctr" rtl="0">
              <a:lnSpc>
                <a:spcPct val="100000"/>
              </a:lnSpc>
              <a:spcBef>
                <a:spcPts val="0"/>
              </a:spcBef>
              <a:spcAft>
                <a:spcPts val="0"/>
              </a:spcAft>
              <a:buSzPts val="1000"/>
              <a:buNone/>
            </a:pPr>
            <a:r>
              <a:rPr lang="en-GB" sz="3600" b="1">
                <a:latin typeface="Montserrat"/>
                <a:ea typeface="Montserrat"/>
                <a:cs typeface="Montserrat"/>
                <a:sym typeface="Montserrat"/>
              </a:rPr>
              <a:t>Data Sources</a:t>
            </a:r>
            <a:endParaRPr sz="3600" b="1">
              <a:latin typeface="Montserrat"/>
              <a:ea typeface="Montserrat"/>
              <a:cs typeface="Montserrat"/>
              <a:sym typeface="Montserrat"/>
            </a:endParaRPr>
          </a:p>
        </p:txBody>
      </p:sp>
      <p:sp>
        <p:nvSpPr>
          <p:cNvPr id="123" name="Google Shape;123;p18"/>
          <p:cNvSpPr/>
          <p:nvPr/>
        </p:nvSpPr>
        <p:spPr>
          <a:xfrm>
            <a:off x="0" y="1489747"/>
            <a:ext cx="4584000" cy="3032700"/>
          </a:xfrm>
          <a:prstGeom prst="homePlate">
            <a:avLst>
              <a:gd name="adj" fmla="val 50000"/>
            </a:avLst>
          </a:prstGeom>
          <a:solidFill>
            <a:srgbClr val="4052A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800"/>
              <a:buFont typeface="Arial"/>
              <a:buNone/>
            </a:pPr>
            <a:endParaRPr sz="2800" b="0" i="0" u="none" strike="noStrike" cap="none">
              <a:solidFill>
                <a:schemeClr val="lt1"/>
              </a:solidFill>
              <a:latin typeface="Arial"/>
              <a:ea typeface="Arial"/>
              <a:cs typeface="Arial"/>
              <a:sym typeface="Arial"/>
            </a:endParaRPr>
          </a:p>
        </p:txBody>
      </p:sp>
      <p:sp>
        <p:nvSpPr>
          <p:cNvPr id="124" name="Google Shape;124;p18"/>
          <p:cNvSpPr/>
          <p:nvPr/>
        </p:nvSpPr>
        <p:spPr>
          <a:xfrm rot="10800000">
            <a:off x="4584820" y="1489770"/>
            <a:ext cx="4541400" cy="3032700"/>
          </a:xfrm>
          <a:prstGeom prst="homePlate">
            <a:avLst>
              <a:gd name="adj" fmla="val 50000"/>
            </a:avLst>
          </a:prstGeom>
          <a:solidFill>
            <a:srgbClr val="E3715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25" name="Google Shape;125;p18"/>
          <p:cNvSpPr txBox="1"/>
          <p:nvPr/>
        </p:nvSpPr>
        <p:spPr>
          <a:xfrm>
            <a:off x="311700" y="483125"/>
            <a:ext cx="8520600" cy="572700"/>
          </a:xfrm>
          <a:prstGeom prst="rect">
            <a:avLst/>
          </a:prstGeom>
          <a:noFill/>
          <a:ln>
            <a:noFill/>
          </a:ln>
        </p:spPr>
        <p:txBody>
          <a:bodyPr spcFirstLastPara="1" wrap="square" lIns="45725" tIns="22850" rIns="45725" bIns="22850" anchor="ctr" anchorCtr="0">
            <a:noAutofit/>
          </a:bodyPr>
          <a:lstStyle/>
          <a:p>
            <a:pPr marL="0" marR="0" lvl="0" indent="0" algn="ctr" rtl="0">
              <a:lnSpc>
                <a:spcPct val="100000"/>
              </a:lnSpc>
              <a:spcBef>
                <a:spcPts val="0"/>
              </a:spcBef>
              <a:spcAft>
                <a:spcPts val="0"/>
              </a:spcAft>
              <a:buClr>
                <a:schemeClr val="dk1"/>
              </a:buClr>
              <a:buSzPts val="2200"/>
              <a:buFont typeface="Calibri"/>
              <a:buNone/>
            </a:pPr>
            <a:r>
              <a:rPr lang="en-GB" sz="3600" b="1" i="0" u="none" strike="noStrike" cap="none">
                <a:solidFill>
                  <a:schemeClr val="dk1"/>
                </a:solidFill>
                <a:latin typeface="Montserrat"/>
                <a:ea typeface="Montserrat"/>
                <a:cs typeface="Montserrat"/>
                <a:sym typeface="Montserrat"/>
              </a:rPr>
              <a:t>Data Sources</a:t>
            </a:r>
            <a:endParaRPr sz="3600" b="1" i="0" u="none" strike="noStrike" cap="none">
              <a:solidFill>
                <a:schemeClr val="dk1"/>
              </a:solidFill>
              <a:latin typeface="Montserrat"/>
              <a:ea typeface="Montserrat"/>
              <a:cs typeface="Montserrat"/>
              <a:sym typeface="Montserrat"/>
            </a:endParaRPr>
          </a:p>
        </p:txBody>
      </p:sp>
      <p:sp>
        <p:nvSpPr>
          <p:cNvPr id="126" name="Google Shape;126;p18"/>
          <p:cNvSpPr txBox="1"/>
          <p:nvPr/>
        </p:nvSpPr>
        <p:spPr>
          <a:xfrm>
            <a:off x="5798550" y="2900450"/>
            <a:ext cx="4002000" cy="1005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3000" b="1">
                <a:solidFill>
                  <a:schemeClr val="lt1"/>
                </a:solidFill>
                <a:latin typeface="Montserrat"/>
                <a:ea typeface="Montserrat"/>
                <a:cs typeface="Montserrat"/>
                <a:sym typeface="Montserrat"/>
              </a:rPr>
              <a:t>Pytrends-4.7.2</a:t>
            </a:r>
            <a:endParaRPr sz="3000" b="1">
              <a:solidFill>
                <a:schemeClr val="lt1"/>
              </a:solidFill>
              <a:latin typeface="Montserrat"/>
              <a:ea typeface="Montserrat"/>
              <a:cs typeface="Montserrat"/>
              <a:sym typeface="Montserrat"/>
            </a:endParaRPr>
          </a:p>
        </p:txBody>
      </p:sp>
      <p:pic>
        <p:nvPicPr>
          <p:cNvPr id="127" name="Google Shape;127;p18"/>
          <p:cNvPicPr preferRelativeResize="0"/>
          <p:nvPr/>
        </p:nvPicPr>
        <p:blipFill>
          <a:blip r:embed="rId3">
            <a:alphaModFix/>
          </a:blip>
          <a:stretch>
            <a:fillRect/>
          </a:stretch>
        </p:blipFill>
        <p:spPr>
          <a:xfrm>
            <a:off x="146675" y="2008113"/>
            <a:ext cx="1905000" cy="676275"/>
          </a:xfrm>
          <a:prstGeom prst="rect">
            <a:avLst/>
          </a:prstGeom>
          <a:noFill/>
          <a:ln>
            <a:noFill/>
          </a:ln>
        </p:spPr>
      </p:pic>
      <p:pic>
        <p:nvPicPr>
          <p:cNvPr id="128" name="Google Shape;128;p18"/>
          <p:cNvPicPr preferRelativeResize="0"/>
          <p:nvPr/>
        </p:nvPicPr>
        <p:blipFill>
          <a:blip r:embed="rId4">
            <a:alphaModFix/>
          </a:blip>
          <a:stretch>
            <a:fillRect/>
          </a:stretch>
        </p:blipFill>
        <p:spPr>
          <a:xfrm>
            <a:off x="2199825" y="1782638"/>
            <a:ext cx="1127250" cy="1127250"/>
          </a:xfrm>
          <a:prstGeom prst="rect">
            <a:avLst/>
          </a:prstGeom>
          <a:noFill/>
          <a:ln>
            <a:noFill/>
          </a:ln>
        </p:spPr>
      </p:pic>
      <p:pic>
        <p:nvPicPr>
          <p:cNvPr id="129" name="Google Shape;129;p18"/>
          <p:cNvPicPr preferRelativeResize="0"/>
          <p:nvPr/>
        </p:nvPicPr>
        <p:blipFill>
          <a:blip r:embed="rId5">
            <a:alphaModFix/>
          </a:blip>
          <a:stretch>
            <a:fillRect/>
          </a:stretch>
        </p:blipFill>
        <p:spPr>
          <a:xfrm>
            <a:off x="6742575" y="2008125"/>
            <a:ext cx="1127250" cy="1127250"/>
          </a:xfrm>
          <a:prstGeom prst="rect">
            <a:avLst/>
          </a:prstGeom>
          <a:noFill/>
          <a:ln>
            <a:noFill/>
          </a:ln>
        </p:spPr>
      </p:pic>
      <p:pic>
        <p:nvPicPr>
          <p:cNvPr id="130" name="Google Shape;130;p18"/>
          <p:cNvPicPr preferRelativeResize="0"/>
          <p:nvPr/>
        </p:nvPicPr>
        <p:blipFill>
          <a:blip r:embed="rId6">
            <a:alphaModFix/>
          </a:blip>
          <a:stretch>
            <a:fillRect/>
          </a:stretch>
        </p:blipFill>
        <p:spPr>
          <a:xfrm>
            <a:off x="56538" y="3135375"/>
            <a:ext cx="1932863" cy="572700"/>
          </a:xfrm>
          <a:prstGeom prst="rect">
            <a:avLst/>
          </a:prstGeom>
          <a:noFill/>
          <a:ln>
            <a:noFill/>
          </a:ln>
        </p:spPr>
      </p:pic>
      <p:pic>
        <p:nvPicPr>
          <p:cNvPr id="131" name="Google Shape;131;p18"/>
          <p:cNvPicPr preferRelativeResize="0"/>
          <p:nvPr/>
        </p:nvPicPr>
        <p:blipFill>
          <a:blip r:embed="rId7">
            <a:alphaModFix/>
          </a:blip>
          <a:stretch>
            <a:fillRect/>
          </a:stretch>
        </p:blipFill>
        <p:spPr>
          <a:xfrm>
            <a:off x="2124213" y="3263597"/>
            <a:ext cx="1278468" cy="316253"/>
          </a:xfrm>
          <a:prstGeom prst="rect">
            <a:avLst/>
          </a:prstGeom>
          <a:noFill/>
          <a:ln>
            <a:noFill/>
          </a:ln>
        </p:spPr>
      </p:pic>
      <p:sp>
        <p:nvSpPr>
          <p:cNvPr id="132" name="Google Shape;132;p18"/>
          <p:cNvSpPr txBox="1">
            <a:spLocks noGrp="1"/>
          </p:cNvSpPr>
          <p:nvPr>
            <p:ph type="sldNum" idx="12"/>
          </p:nvPr>
        </p:nvSpPr>
        <p:spPr>
          <a:xfrm>
            <a:off x="7922350" y="4730700"/>
            <a:ext cx="1066800" cy="182700"/>
          </a:xfrm>
          <a:prstGeom prst="rect">
            <a:avLst/>
          </a:prstGeom>
        </p:spPr>
        <p:txBody>
          <a:bodyPr spcFirstLastPara="1" wrap="square" lIns="45725" tIns="22850" rIns="45725" bIns="22850" anchor="ctr" anchorCtr="0">
            <a:noAutofit/>
          </a:bodyPr>
          <a:lstStyle/>
          <a:p>
            <a:pPr marL="0" lvl="0" indent="0" algn="r" rtl="0">
              <a:spcBef>
                <a:spcPts val="0"/>
              </a:spcBef>
              <a:spcAft>
                <a:spcPts val="0"/>
              </a:spcAft>
              <a:buClr>
                <a:srgbClr val="000000"/>
              </a:buClr>
              <a:buSzPts val="600"/>
              <a:buFont typeface="Arial"/>
              <a:buNone/>
            </a:pPr>
            <a:fld id="{00000000-1234-1234-1234-123412341234}" type="slidenum">
              <a:rPr lang="en-GB" sz="1200">
                <a:solidFill>
                  <a:srgbClr val="000000"/>
                </a:solidFill>
              </a:rPr>
              <a:t>4</a:t>
            </a:fld>
            <a:endParaRPr sz="1200">
              <a:solidFill>
                <a:srgbClr val="000000"/>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36"/>
        <p:cNvGrpSpPr/>
        <p:nvPr/>
      </p:nvGrpSpPr>
      <p:grpSpPr>
        <a:xfrm>
          <a:off x="0" y="0"/>
          <a:ext cx="0" cy="0"/>
          <a:chOff x="0" y="0"/>
          <a:chExt cx="0" cy="0"/>
        </a:xfrm>
      </p:grpSpPr>
      <p:sp>
        <p:nvSpPr>
          <p:cNvPr id="137" name="Google Shape;137;p19"/>
          <p:cNvSpPr txBox="1">
            <a:spLocks noGrp="1"/>
          </p:cNvSpPr>
          <p:nvPr>
            <p:ph type="title"/>
          </p:nvPr>
        </p:nvSpPr>
        <p:spPr>
          <a:xfrm>
            <a:off x="311700" y="429785"/>
            <a:ext cx="8520600" cy="572700"/>
          </a:xfrm>
          <a:prstGeom prst="rect">
            <a:avLst/>
          </a:prstGeom>
          <a:noFill/>
          <a:ln>
            <a:noFill/>
          </a:ln>
        </p:spPr>
        <p:txBody>
          <a:bodyPr spcFirstLastPara="1" wrap="square" lIns="45725" tIns="22850" rIns="45725" bIns="22850" anchor="ctr" anchorCtr="0">
            <a:noAutofit/>
          </a:bodyPr>
          <a:lstStyle/>
          <a:p>
            <a:pPr marL="0" lvl="0" indent="0" algn="ctr" rtl="0">
              <a:lnSpc>
                <a:spcPct val="100000"/>
              </a:lnSpc>
              <a:spcBef>
                <a:spcPts val="0"/>
              </a:spcBef>
              <a:spcAft>
                <a:spcPts val="0"/>
              </a:spcAft>
              <a:buSzPts val="2200"/>
              <a:buNone/>
            </a:pPr>
            <a:r>
              <a:rPr lang="en-GB" sz="3600" b="1">
                <a:latin typeface="Montserrat"/>
                <a:ea typeface="Montserrat"/>
                <a:cs typeface="Montserrat"/>
                <a:sym typeface="Montserrat"/>
              </a:rPr>
              <a:t>Methodology </a:t>
            </a:r>
            <a:endParaRPr/>
          </a:p>
        </p:txBody>
      </p:sp>
      <p:sp>
        <p:nvSpPr>
          <p:cNvPr id="138" name="Google Shape;138;p19"/>
          <p:cNvSpPr/>
          <p:nvPr/>
        </p:nvSpPr>
        <p:spPr>
          <a:xfrm>
            <a:off x="311785" y="1152525"/>
            <a:ext cx="4229100" cy="1516380"/>
          </a:xfrm>
          <a:prstGeom prst="rect">
            <a:avLst/>
          </a:prstGeom>
          <a:solidFill>
            <a:srgbClr val="4052A7"/>
          </a:solid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Font typeface="Arial"/>
              <a:buNone/>
            </a:pPr>
            <a:r>
              <a:rPr lang="en-GB" sz="2400" b="1">
                <a:solidFill>
                  <a:schemeClr val="lt1"/>
                </a:solidFill>
                <a:latin typeface="Montserrat"/>
                <a:ea typeface="Montserrat"/>
                <a:cs typeface="Montserrat"/>
                <a:sym typeface="Montserrat"/>
              </a:rPr>
              <a:t>Scrape Websites for Sales/Reviews Data</a:t>
            </a:r>
            <a:endParaRPr sz="2400" b="1" i="0" u="none" strike="noStrike" cap="none">
              <a:solidFill>
                <a:schemeClr val="lt1"/>
              </a:solidFill>
              <a:latin typeface="Montserrat"/>
              <a:ea typeface="Montserrat"/>
              <a:cs typeface="Montserrat"/>
              <a:sym typeface="Montserrat"/>
            </a:endParaRPr>
          </a:p>
        </p:txBody>
      </p:sp>
      <p:sp>
        <p:nvSpPr>
          <p:cNvPr id="139" name="Google Shape;139;p19"/>
          <p:cNvSpPr/>
          <p:nvPr/>
        </p:nvSpPr>
        <p:spPr>
          <a:xfrm>
            <a:off x="4686300" y="1152525"/>
            <a:ext cx="4145915" cy="1515745"/>
          </a:xfrm>
          <a:prstGeom prst="rect">
            <a:avLst/>
          </a:prstGeom>
          <a:solidFill>
            <a:srgbClr val="E3715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GB" sz="2400" b="1">
                <a:solidFill>
                  <a:schemeClr val="lt1"/>
                </a:solidFill>
                <a:latin typeface="Montserrat"/>
                <a:ea typeface="Montserrat"/>
                <a:cs typeface="Montserrat"/>
                <a:sym typeface="Montserrat"/>
              </a:rPr>
              <a:t>Use Pytrends API for Google Trends data</a:t>
            </a:r>
            <a:endParaRPr sz="2400" b="1" i="0" u="none" strike="noStrike" cap="none">
              <a:solidFill>
                <a:schemeClr val="lt1"/>
              </a:solidFill>
              <a:latin typeface="Montserrat"/>
              <a:ea typeface="Montserrat"/>
              <a:cs typeface="Montserrat"/>
              <a:sym typeface="Montserrat"/>
            </a:endParaRPr>
          </a:p>
        </p:txBody>
      </p:sp>
      <p:sp>
        <p:nvSpPr>
          <p:cNvPr id="140" name="Google Shape;140;p19"/>
          <p:cNvSpPr/>
          <p:nvPr/>
        </p:nvSpPr>
        <p:spPr>
          <a:xfrm>
            <a:off x="349885" y="3054985"/>
            <a:ext cx="8519795" cy="60325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GB" sz="2400" b="1" i="0" u="none" strike="noStrike" cap="none">
                <a:solidFill>
                  <a:schemeClr val="lt1"/>
                </a:solidFill>
                <a:latin typeface="Montserrat"/>
                <a:ea typeface="Montserrat"/>
                <a:cs typeface="Montserrat"/>
                <a:sym typeface="Montserrat"/>
              </a:rPr>
              <a:t>Data </a:t>
            </a:r>
            <a:r>
              <a:rPr lang="en-GB" sz="2400" b="1">
                <a:solidFill>
                  <a:schemeClr val="lt1"/>
                </a:solidFill>
                <a:latin typeface="Montserrat"/>
                <a:ea typeface="Montserrat"/>
                <a:cs typeface="Montserrat"/>
                <a:sym typeface="Montserrat"/>
              </a:rPr>
              <a:t>C</a:t>
            </a:r>
            <a:r>
              <a:rPr lang="en-GB" sz="2400" b="1" i="0" u="none" strike="noStrike" cap="none">
                <a:solidFill>
                  <a:schemeClr val="lt1"/>
                </a:solidFill>
                <a:latin typeface="Montserrat"/>
                <a:ea typeface="Montserrat"/>
                <a:cs typeface="Montserrat"/>
                <a:sym typeface="Montserrat"/>
              </a:rPr>
              <a:t>leaning and </a:t>
            </a:r>
            <a:r>
              <a:rPr lang="en-GB" sz="2400" b="1">
                <a:solidFill>
                  <a:schemeClr val="lt1"/>
                </a:solidFill>
                <a:latin typeface="Montserrat"/>
                <a:ea typeface="Montserrat"/>
                <a:cs typeface="Montserrat"/>
                <a:sym typeface="Montserrat"/>
              </a:rPr>
              <a:t>S</a:t>
            </a:r>
            <a:r>
              <a:rPr lang="en-GB" sz="2400" b="1" i="0" u="none" strike="noStrike" cap="none">
                <a:solidFill>
                  <a:schemeClr val="lt1"/>
                </a:solidFill>
                <a:latin typeface="Montserrat"/>
                <a:ea typeface="Montserrat"/>
                <a:cs typeface="Montserrat"/>
                <a:sym typeface="Montserrat"/>
              </a:rPr>
              <a:t>orting</a:t>
            </a:r>
            <a:endParaRPr sz="2400" b="1" i="0" u="none" strike="noStrike" cap="none">
              <a:solidFill>
                <a:schemeClr val="lt1"/>
              </a:solidFill>
              <a:latin typeface="Montserrat"/>
              <a:ea typeface="Montserrat"/>
              <a:cs typeface="Montserrat"/>
              <a:sym typeface="Montserrat"/>
            </a:endParaRPr>
          </a:p>
        </p:txBody>
      </p:sp>
      <p:grpSp>
        <p:nvGrpSpPr>
          <p:cNvPr id="141" name="Google Shape;141;p19"/>
          <p:cNvGrpSpPr/>
          <p:nvPr/>
        </p:nvGrpSpPr>
        <p:grpSpPr>
          <a:xfrm>
            <a:off x="312103" y="4043997"/>
            <a:ext cx="8520112" cy="693738"/>
            <a:chOff x="492" y="5708"/>
            <a:chExt cx="13417" cy="1093"/>
          </a:xfrm>
        </p:grpSpPr>
        <p:sp>
          <p:nvSpPr>
            <p:cNvPr id="142" name="Google Shape;142;p19"/>
            <p:cNvSpPr/>
            <p:nvPr/>
          </p:nvSpPr>
          <p:spPr>
            <a:xfrm rot="5400000">
              <a:off x="4260" y="1940"/>
              <a:ext cx="1092" cy="8629"/>
            </a:xfrm>
            <a:prstGeom prst="flowChartManualInput">
              <a:avLst/>
            </a:prstGeom>
            <a:solidFill>
              <a:srgbClr val="4052A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43" name="Google Shape;143;p19"/>
            <p:cNvSpPr/>
            <p:nvPr/>
          </p:nvSpPr>
          <p:spPr>
            <a:xfrm rot="-5400000">
              <a:off x="9673" y="2565"/>
              <a:ext cx="1092" cy="7380"/>
            </a:xfrm>
            <a:prstGeom prst="flowChartManualInput">
              <a:avLst/>
            </a:prstGeom>
            <a:solidFill>
              <a:srgbClr val="E3715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44" name="Google Shape;144;p19"/>
            <p:cNvSpPr txBox="1"/>
            <p:nvPr/>
          </p:nvSpPr>
          <p:spPr>
            <a:xfrm>
              <a:off x="2124" y="5892"/>
              <a:ext cx="10272" cy="725"/>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GB" sz="2400" b="1" i="0" u="none" strike="noStrike" cap="none">
                  <a:solidFill>
                    <a:schemeClr val="lt1"/>
                  </a:solidFill>
                  <a:latin typeface="Montserrat"/>
                  <a:ea typeface="Montserrat"/>
                  <a:cs typeface="Montserrat"/>
                  <a:sym typeface="Montserrat"/>
                </a:rPr>
                <a:t>Data Visualization and Analysis</a:t>
              </a:r>
              <a:endParaRPr sz="2400" b="1" i="0" u="none" strike="noStrike" cap="none">
                <a:solidFill>
                  <a:schemeClr val="lt1"/>
                </a:solidFill>
                <a:latin typeface="Montserrat"/>
                <a:ea typeface="Montserrat"/>
                <a:cs typeface="Montserrat"/>
                <a:sym typeface="Montserrat"/>
              </a:endParaRPr>
            </a:p>
          </p:txBody>
        </p:sp>
      </p:grpSp>
      <p:sp>
        <p:nvSpPr>
          <p:cNvPr id="145" name="Google Shape;145;p19"/>
          <p:cNvSpPr/>
          <p:nvPr/>
        </p:nvSpPr>
        <p:spPr>
          <a:xfrm>
            <a:off x="2243455" y="2668270"/>
            <a:ext cx="365760" cy="381000"/>
          </a:xfrm>
          <a:prstGeom prst="downArrow">
            <a:avLst>
              <a:gd name="adj1" fmla="val 50000"/>
              <a:gd name="adj2" fmla="val 50000"/>
            </a:avLst>
          </a:prstGeom>
          <a:solidFill>
            <a:srgbClr val="4052A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46" name="Google Shape;146;p19"/>
          <p:cNvSpPr/>
          <p:nvPr/>
        </p:nvSpPr>
        <p:spPr>
          <a:xfrm>
            <a:off x="6576695" y="2668270"/>
            <a:ext cx="365760" cy="381000"/>
          </a:xfrm>
          <a:prstGeom prst="downArrow">
            <a:avLst>
              <a:gd name="adj1" fmla="val 50000"/>
              <a:gd name="adj2" fmla="val 50000"/>
            </a:avLst>
          </a:prstGeom>
          <a:solidFill>
            <a:srgbClr val="E3715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47" name="Google Shape;147;p19"/>
          <p:cNvSpPr/>
          <p:nvPr/>
        </p:nvSpPr>
        <p:spPr>
          <a:xfrm>
            <a:off x="4426585" y="3663315"/>
            <a:ext cx="365760" cy="381000"/>
          </a:xfrm>
          <a:prstGeom prst="downArrow">
            <a:avLst>
              <a:gd name="adj1" fmla="val 50000"/>
              <a:gd name="adj2" fmla="val 50000"/>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48" name="Google Shape;148;p19"/>
          <p:cNvSpPr txBox="1">
            <a:spLocks noGrp="1"/>
          </p:cNvSpPr>
          <p:nvPr>
            <p:ph type="sldNum" idx="12"/>
          </p:nvPr>
        </p:nvSpPr>
        <p:spPr>
          <a:xfrm>
            <a:off x="8472458" y="4663217"/>
            <a:ext cx="548700" cy="393600"/>
          </a:xfrm>
          <a:prstGeom prst="rect">
            <a:avLst/>
          </a:prstGeom>
        </p:spPr>
        <p:txBody>
          <a:bodyPr spcFirstLastPara="1" wrap="square" lIns="45725" tIns="22850" rIns="45725" bIns="22850" anchor="ctr" anchorCtr="0">
            <a:noAutofit/>
          </a:bodyPr>
          <a:lstStyle/>
          <a:p>
            <a:pPr marL="0" lvl="0" indent="0" algn="r" rtl="0">
              <a:spcBef>
                <a:spcPts val="0"/>
              </a:spcBef>
              <a:spcAft>
                <a:spcPts val="0"/>
              </a:spcAft>
              <a:buClr>
                <a:srgbClr val="000000"/>
              </a:buClr>
              <a:buSzPts val="600"/>
              <a:buFont typeface="Arial"/>
              <a:buNone/>
            </a:pPr>
            <a:fld id="{00000000-1234-1234-1234-123412341234}" type="slidenum">
              <a:rPr lang="en-GB" sz="1200">
                <a:solidFill>
                  <a:srgbClr val="000000"/>
                </a:solidFill>
              </a:rPr>
              <a:t>5</a:t>
            </a:fld>
            <a:endParaRPr sz="1200">
              <a:solidFill>
                <a:srgbClr val="000000"/>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152"/>
        <p:cNvGrpSpPr/>
        <p:nvPr/>
      </p:nvGrpSpPr>
      <p:grpSpPr>
        <a:xfrm>
          <a:off x="0" y="0"/>
          <a:ext cx="0" cy="0"/>
          <a:chOff x="0" y="0"/>
          <a:chExt cx="0" cy="0"/>
        </a:xfrm>
      </p:grpSpPr>
      <p:sp>
        <p:nvSpPr>
          <p:cNvPr id="153" name="Google Shape;153;p20"/>
          <p:cNvSpPr/>
          <p:nvPr/>
        </p:nvSpPr>
        <p:spPr>
          <a:xfrm rot="-5400000">
            <a:off x="-339792" y="234010"/>
            <a:ext cx="5141982" cy="4683891"/>
          </a:xfrm>
          <a:custGeom>
            <a:avLst/>
            <a:gdLst/>
            <a:ahLst/>
            <a:cxnLst/>
            <a:rect l="l" t="t" r="r" b="b"/>
            <a:pathLst>
              <a:path w="2353310" h="2143657" extrusionOk="0">
                <a:moveTo>
                  <a:pt x="784860" y="2076347"/>
                </a:moveTo>
                <a:cubicBezTo>
                  <a:pt x="905510" y="2116987"/>
                  <a:pt x="1042670" y="2143657"/>
                  <a:pt x="1177290" y="2143657"/>
                </a:cubicBezTo>
                <a:cubicBezTo>
                  <a:pt x="1311910" y="2143657"/>
                  <a:pt x="1441450" y="2120797"/>
                  <a:pt x="1560830" y="2080157"/>
                </a:cubicBezTo>
                <a:cubicBezTo>
                  <a:pt x="1563370" y="2078887"/>
                  <a:pt x="1565910" y="2078887"/>
                  <a:pt x="1568450" y="2077617"/>
                </a:cubicBezTo>
                <a:cubicBezTo>
                  <a:pt x="2016760" y="1915057"/>
                  <a:pt x="2346960" y="1485797"/>
                  <a:pt x="2353310" y="986378"/>
                </a:cubicBezTo>
                <a:lnTo>
                  <a:pt x="2353310" y="0"/>
                </a:lnTo>
                <a:lnTo>
                  <a:pt x="0" y="0"/>
                </a:lnTo>
                <a:lnTo>
                  <a:pt x="0" y="985666"/>
                </a:lnTo>
                <a:cubicBezTo>
                  <a:pt x="6350" y="1488337"/>
                  <a:pt x="331470" y="1917597"/>
                  <a:pt x="784860" y="2076347"/>
                </a:cubicBezTo>
                <a:close/>
              </a:path>
            </a:pathLst>
          </a:custGeom>
          <a:solidFill>
            <a:srgbClr val="4052A7"/>
          </a:solidFill>
          <a:ln>
            <a:noFill/>
          </a:ln>
        </p:spPr>
        <p:txBody>
          <a:bodyPr spcFirstLastPara="1" wrap="square" lIns="45725" tIns="45725" rIns="45725" bIns="457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54" name="Google Shape;154;p20"/>
          <p:cNvGrpSpPr/>
          <p:nvPr/>
        </p:nvGrpSpPr>
        <p:grpSpPr>
          <a:xfrm>
            <a:off x="-496069" y="1824672"/>
            <a:ext cx="5013959" cy="1201818"/>
            <a:chOff x="0" y="1206867"/>
            <a:chExt cx="8852329" cy="3204848"/>
          </a:xfrm>
        </p:grpSpPr>
        <p:sp>
          <p:nvSpPr>
            <p:cNvPr id="155" name="Google Shape;155;p20"/>
            <p:cNvSpPr txBox="1"/>
            <p:nvPr/>
          </p:nvSpPr>
          <p:spPr>
            <a:xfrm>
              <a:off x="777829" y="1206867"/>
              <a:ext cx="8074500" cy="2718300"/>
            </a:xfrm>
            <a:prstGeom prst="rect">
              <a:avLst/>
            </a:prstGeom>
            <a:noFill/>
            <a:ln>
              <a:noFill/>
            </a:ln>
          </p:spPr>
          <p:txBody>
            <a:bodyPr spcFirstLastPara="1" wrap="square" lIns="0" tIns="0" rIns="0" bIns="0" anchor="t" anchorCtr="0">
              <a:noAutofit/>
            </a:bodyPr>
            <a:lstStyle/>
            <a:p>
              <a:pPr marL="0" marR="0" lvl="0" indent="0" algn="ctr" rtl="0">
                <a:lnSpc>
                  <a:spcPct val="206000"/>
                </a:lnSpc>
                <a:spcBef>
                  <a:spcPts val="0"/>
                </a:spcBef>
                <a:spcAft>
                  <a:spcPts val="0"/>
                </a:spcAft>
                <a:buClr>
                  <a:srgbClr val="000000"/>
                </a:buClr>
                <a:buSzPts val="3600"/>
                <a:buFont typeface="Arial"/>
                <a:buNone/>
              </a:pPr>
              <a:r>
                <a:rPr lang="en-GB" sz="3600" b="1" dirty="0">
                  <a:solidFill>
                    <a:schemeClr val="lt1"/>
                  </a:solidFill>
                  <a:latin typeface="Montserrat"/>
                  <a:ea typeface="Montserrat"/>
                  <a:cs typeface="Montserrat"/>
                  <a:sym typeface="Montserrat"/>
                </a:rPr>
                <a:t>Game Sales</a:t>
              </a:r>
              <a:endParaRPr sz="3600" b="1" dirty="0">
                <a:solidFill>
                  <a:schemeClr val="lt1"/>
                </a:solidFill>
                <a:latin typeface="Montserrat"/>
                <a:ea typeface="Montserrat"/>
                <a:cs typeface="Montserrat"/>
                <a:sym typeface="Montserrat"/>
              </a:endParaRPr>
            </a:p>
            <a:p>
              <a:pPr marL="0" marR="0" lvl="0" indent="0" algn="ctr" rtl="0">
                <a:lnSpc>
                  <a:spcPct val="206000"/>
                </a:lnSpc>
                <a:spcBef>
                  <a:spcPts val="0"/>
                </a:spcBef>
                <a:spcAft>
                  <a:spcPts val="0"/>
                </a:spcAft>
                <a:buClr>
                  <a:srgbClr val="000000"/>
                </a:buClr>
                <a:buSzPts val="3600"/>
                <a:buFont typeface="Arial"/>
                <a:buNone/>
              </a:pPr>
              <a:endParaRPr sz="3600" b="1" dirty="0">
                <a:solidFill>
                  <a:schemeClr val="lt1"/>
                </a:solidFill>
                <a:latin typeface="Montserrat"/>
                <a:ea typeface="Montserrat"/>
                <a:cs typeface="Montserrat"/>
                <a:sym typeface="Montserrat"/>
              </a:endParaRPr>
            </a:p>
          </p:txBody>
        </p:sp>
        <p:sp>
          <p:nvSpPr>
            <p:cNvPr id="156" name="Google Shape;156;p20"/>
            <p:cNvSpPr txBox="1"/>
            <p:nvPr/>
          </p:nvSpPr>
          <p:spPr>
            <a:xfrm>
              <a:off x="0" y="3800315"/>
              <a:ext cx="8074500" cy="611400"/>
            </a:xfrm>
            <a:prstGeom prst="rect">
              <a:avLst/>
            </a:prstGeom>
            <a:noFill/>
            <a:ln>
              <a:noFill/>
            </a:ln>
          </p:spPr>
          <p:txBody>
            <a:bodyPr spcFirstLastPara="1" wrap="square" lIns="0" tIns="0" rIns="0" bIns="0" anchor="t" anchorCtr="0">
              <a:noAutofit/>
            </a:bodyPr>
            <a:lstStyle/>
            <a:p>
              <a:pPr marL="0" marR="0" lvl="0" indent="0" algn="ctr" rtl="0">
                <a:lnSpc>
                  <a:spcPct val="128000"/>
                </a:lnSpc>
                <a:spcBef>
                  <a:spcPts val="0"/>
                </a:spcBef>
                <a:spcAft>
                  <a:spcPts val="0"/>
                </a:spcAft>
                <a:buClr>
                  <a:srgbClr val="000000"/>
                </a:buClr>
                <a:buSzPts val="1500"/>
                <a:buFont typeface="Arial"/>
                <a:buNone/>
              </a:pPr>
              <a:endParaRPr sz="1500" b="0" i="0" u="none" strike="noStrike" cap="none">
                <a:solidFill>
                  <a:srgbClr val="FFFFFF"/>
                </a:solidFill>
                <a:latin typeface="Montserrat Light"/>
                <a:ea typeface="Montserrat Light"/>
                <a:cs typeface="Montserrat Light"/>
                <a:sym typeface="Montserrat Light"/>
              </a:endParaRPr>
            </a:p>
          </p:txBody>
        </p:sp>
      </p:grpSp>
      <p:sp>
        <p:nvSpPr>
          <p:cNvPr id="157" name="Google Shape;157;p20"/>
          <p:cNvSpPr/>
          <p:nvPr/>
        </p:nvSpPr>
        <p:spPr>
          <a:xfrm rot="5400000">
            <a:off x="4344115" y="234024"/>
            <a:ext cx="5141982" cy="4683891"/>
          </a:xfrm>
          <a:custGeom>
            <a:avLst/>
            <a:gdLst/>
            <a:ahLst/>
            <a:cxnLst/>
            <a:rect l="l" t="t" r="r" b="b"/>
            <a:pathLst>
              <a:path w="2353310" h="2143657" extrusionOk="0">
                <a:moveTo>
                  <a:pt x="784860" y="2076347"/>
                </a:moveTo>
                <a:cubicBezTo>
                  <a:pt x="905510" y="2116987"/>
                  <a:pt x="1042670" y="2143657"/>
                  <a:pt x="1177290" y="2143657"/>
                </a:cubicBezTo>
                <a:cubicBezTo>
                  <a:pt x="1311910" y="2143657"/>
                  <a:pt x="1441450" y="2120797"/>
                  <a:pt x="1560830" y="2080157"/>
                </a:cubicBezTo>
                <a:cubicBezTo>
                  <a:pt x="1563370" y="2078887"/>
                  <a:pt x="1565910" y="2078887"/>
                  <a:pt x="1568450" y="2077617"/>
                </a:cubicBezTo>
                <a:cubicBezTo>
                  <a:pt x="2016760" y="1915057"/>
                  <a:pt x="2346960" y="1485797"/>
                  <a:pt x="2353310" y="986378"/>
                </a:cubicBezTo>
                <a:lnTo>
                  <a:pt x="2353310" y="0"/>
                </a:lnTo>
                <a:lnTo>
                  <a:pt x="0" y="0"/>
                </a:lnTo>
                <a:lnTo>
                  <a:pt x="0" y="985666"/>
                </a:lnTo>
                <a:cubicBezTo>
                  <a:pt x="6350" y="1488337"/>
                  <a:pt x="331470" y="1917597"/>
                  <a:pt x="784860" y="2076347"/>
                </a:cubicBezTo>
                <a:close/>
              </a:path>
            </a:pathLst>
          </a:custGeom>
          <a:solidFill>
            <a:srgbClr val="E3715F"/>
          </a:solidFill>
          <a:ln>
            <a:noFill/>
          </a:ln>
        </p:spPr>
        <p:txBody>
          <a:bodyPr spcFirstLastPara="1" wrap="square" lIns="45725" tIns="22850" rIns="45725" bIns="22850" anchor="t"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chemeClr val="dk1"/>
              </a:solidFill>
              <a:latin typeface="Calibri"/>
              <a:ea typeface="Calibri"/>
              <a:cs typeface="Calibri"/>
              <a:sym typeface="Calibri"/>
            </a:endParaRPr>
          </a:p>
        </p:txBody>
      </p:sp>
      <p:grpSp>
        <p:nvGrpSpPr>
          <p:cNvPr id="158" name="Google Shape;158;p20"/>
          <p:cNvGrpSpPr/>
          <p:nvPr/>
        </p:nvGrpSpPr>
        <p:grpSpPr>
          <a:xfrm>
            <a:off x="5132085" y="1824670"/>
            <a:ext cx="3632152" cy="1224717"/>
            <a:chOff x="-1611239" y="1206868"/>
            <a:chExt cx="9685739" cy="3265913"/>
          </a:xfrm>
        </p:grpSpPr>
        <p:sp>
          <p:nvSpPr>
            <p:cNvPr id="159" name="Google Shape;159;p20"/>
            <p:cNvSpPr txBox="1"/>
            <p:nvPr/>
          </p:nvSpPr>
          <p:spPr>
            <a:xfrm>
              <a:off x="-1611239" y="1206868"/>
              <a:ext cx="9509400" cy="2718300"/>
            </a:xfrm>
            <a:prstGeom prst="rect">
              <a:avLst/>
            </a:prstGeom>
            <a:noFill/>
            <a:ln>
              <a:noFill/>
            </a:ln>
          </p:spPr>
          <p:txBody>
            <a:bodyPr spcFirstLastPara="1" wrap="square" lIns="0" tIns="0" rIns="0" bIns="0" anchor="t" anchorCtr="0">
              <a:noAutofit/>
            </a:bodyPr>
            <a:lstStyle/>
            <a:p>
              <a:pPr marL="0" marR="0" lvl="0" indent="0" algn="ctr" rtl="0">
                <a:lnSpc>
                  <a:spcPct val="206000"/>
                </a:lnSpc>
                <a:spcBef>
                  <a:spcPts val="0"/>
                </a:spcBef>
                <a:spcAft>
                  <a:spcPts val="0"/>
                </a:spcAft>
                <a:buClr>
                  <a:srgbClr val="000000"/>
                </a:buClr>
                <a:buSzPts val="3600"/>
                <a:buFont typeface="Arial"/>
                <a:buNone/>
              </a:pPr>
              <a:r>
                <a:rPr lang="en-GB" sz="3600" b="1" i="0" u="none" strike="noStrike" cap="none">
                  <a:solidFill>
                    <a:schemeClr val="lt1"/>
                  </a:solidFill>
                  <a:latin typeface="Montserrat"/>
                  <a:ea typeface="Montserrat"/>
                  <a:cs typeface="Montserrat"/>
                  <a:sym typeface="Montserrat"/>
                </a:rPr>
                <a:t>G</a:t>
              </a:r>
              <a:r>
                <a:rPr lang="en-GB" sz="3600" b="1">
                  <a:solidFill>
                    <a:schemeClr val="lt1"/>
                  </a:solidFill>
                  <a:latin typeface="Montserrat"/>
                  <a:ea typeface="Montserrat"/>
                  <a:cs typeface="Montserrat"/>
                  <a:sym typeface="Montserrat"/>
                </a:rPr>
                <a:t>oogle Trends</a:t>
              </a:r>
              <a:endParaRPr sz="3600" b="1" i="0" u="none" strike="noStrike" cap="none">
                <a:solidFill>
                  <a:schemeClr val="lt1"/>
                </a:solidFill>
                <a:latin typeface="Montserrat"/>
                <a:ea typeface="Montserrat"/>
                <a:cs typeface="Montserrat"/>
                <a:sym typeface="Montserrat"/>
              </a:endParaRPr>
            </a:p>
          </p:txBody>
        </p:sp>
        <p:sp>
          <p:nvSpPr>
            <p:cNvPr id="160" name="Google Shape;160;p20"/>
            <p:cNvSpPr txBox="1"/>
            <p:nvPr/>
          </p:nvSpPr>
          <p:spPr>
            <a:xfrm>
              <a:off x="0" y="3866481"/>
              <a:ext cx="8074500" cy="606300"/>
            </a:xfrm>
            <a:prstGeom prst="rect">
              <a:avLst/>
            </a:prstGeom>
            <a:noFill/>
            <a:ln>
              <a:noFill/>
            </a:ln>
          </p:spPr>
          <p:txBody>
            <a:bodyPr spcFirstLastPara="1" wrap="square" lIns="0" tIns="0" rIns="0" bIns="0" anchor="t" anchorCtr="0">
              <a:noAutofit/>
            </a:bodyPr>
            <a:lstStyle/>
            <a:p>
              <a:pPr marL="0" marR="0" lvl="0" indent="0" algn="ctr" rtl="0">
                <a:lnSpc>
                  <a:spcPct val="128000"/>
                </a:lnSpc>
                <a:spcBef>
                  <a:spcPts val="0"/>
                </a:spcBef>
                <a:spcAft>
                  <a:spcPts val="0"/>
                </a:spcAft>
                <a:buClr>
                  <a:srgbClr val="000000"/>
                </a:buClr>
                <a:buSzPts val="1500"/>
                <a:buFont typeface="Arial"/>
                <a:buNone/>
              </a:pPr>
              <a:endParaRPr sz="1500" b="0" i="0" u="none" strike="noStrike" cap="none">
                <a:solidFill>
                  <a:srgbClr val="FFFFFF"/>
                </a:solidFill>
                <a:latin typeface="Montserrat Light"/>
                <a:ea typeface="Montserrat Light"/>
                <a:cs typeface="Montserrat Light"/>
                <a:sym typeface="Montserrat Light"/>
              </a:endParaRPr>
            </a:p>
          </p:txBody>
        </p:sp>
      </p:grpSp>
      <p:sp>
        <p:nvSpPr>
          <p:cNvPr id="161" name="Google Shape;161;p20"/>
          <p:cNvSpPr txBox="1">
            <a:spLocks noGrp="1"/>
          </p:cNvSpPr>
          <p:nvPr>
            <p:ph type="sldNum" idx="12"/>
          </p:nvPr>
        </p:nvSpPr>
        <p:spPr>
          <a:xfrm>
            <a:off x="8005850" y="4783375"/>
            <a:ext cx="1066800" cy="182700"/>
          </a:xfrm>
          <a:prstGeom prst="rect">
            <a:avLst/>
          </a:prstGeom>
        </p:spPr>
        <p:txBody>
          <a:bodyPr spcFirstLastPara="1" wrap="square" lIns="45725" tIns="22850" rIns="45725" bIns="22850" anchor="ctr" anchorCtr="0">
            <a:noAutofit/>
          </a:bodyPr>
          <a:lstStyle/>
          <a:p>
            <a:pPr marL="0" lvl="0" indent="0" algn="r" rtl="0">
              <a:spcBef>
                <a:spcPts val="0"/>
              </a:spcBef>
              <a:spcAft>
                <a:spcPts val="0"/>
              </a:spcAft>
              <a:buClr>
                <a:srgbClr val="000000"/>
              </a:buClr>
              <a:buSzPts val="600"/>
              <a:buFont typeface="Arial"/>
              <a:buNone/>
            </a:pPr>
            <a:fld id="{00000000-1234-1234-1234-123412341234}" type="slidenum">
              <a:rPr lang="en-GB"/>
              <a:t>6</a:t>
            </a:fld>
            <a:endParaRPr/>
          </a:p>
        </p:txBody>
      </p:sp>
      <p:sp>
        <p:nvSpPr>
          <p:cNvPr id="162" name="Google Shape;162;p20"/>
          <p:cNvSpPr txBox="1"/>
          <p:nvPr/>
        </p:nvSpPr>
        <p:spPr>
          <a:xfrm>
            <a:off x="4239900" y="1909994"/>
            <a:ext cx="664200" cy="934037"/>
          </a:xfrm>
          <a:prstGeom prst="rect">
            <a:avLst/>
          </a:prstGeom>
          <a:noFill/>
          <a:ln>
            <a:noFill/>
          </a:ln>
        </p:spPr>
        <p:txBody>
          <a:bodyPr spcFirstLastPara="1" wrap="square" lIns="0" tIns="0" rIns="0" bIns="0" anchor="t" anchorCtr="0">
            <a:noAutofit/>
          </a:bodyPr>
          <a:lstStyle/>
          <a:p>
            <a:pPr marL="0" marR="0" lvl="0" indent="0" algn="l" rtl="0">
              <a:lnSpc>
                <a:spcPct val="206000"/>
              </a:lnSpc>
              <a:spcBef>
                <a:spcPts val="0"/>
              </a:spcBef>
              <a:spcAft>
                <a:spcPts val="0"/>
              </a:spcAft>
              <a:buClr>
                <a:srgbClr val="000000"/>
              </a:buClr>
              <a:buSzPts val="3600"/>
              <a:buFont typeface="Arial"/>
              <a:buNone/>
            </a:pPr>
            <a:r>
              <a:rPr lang="en-GB" sz="3600" b="1" dirty="0">
                <a:solidFill>
                  <a:schemeClr val="lt1"/>
                </a:solidFill>
                <a:latin typeface="Montserrat"/>
                <a:ea typeface="Montserrat"/>
                <a:cs typeface="Montserrat"/>
                <a:sym typeface="Montserrat"/>
              </a:rPr>
              <a:t>VS</a:t>
            </a:r>
            <a:endParaRPr sz="3600" b="1" dirty="0">
              <a:solidFill>
                <a:schemeClr val="lt1"/>
              </a:solidFill>
              <a:latin typeface="Montserrat"/>
              <a:ea typeface="Montserrat"/>
              <a:cs typeface="Montserrat"/>
              <a:sym typeface="Montserrat"/>
            </a:endParaRPr>
          </a:p>
          <a:p>
            <a:pPr marL="0" marR="0" lvl="0" indent="0" algn="ctr" rtl="0">
              <a:lnSpc>
                <a:spcPct val="206000"/>
              </a:lnSpc>
              <a:spcBef>
                <a:spcPts val="0"/>
              </a:spcBef>
              <a:spcAft>
                <a:spcPts val="0"/>
              </a:spcAft>
              <a:buClr>
                <a:srgbClr val="000000"/>
              </a:buClr>
              <a:buSzPts val="3600"/>
              <a:buFont typeface="Arial"/>
              <a:buNone/>
            </a:pPr>
            <a:endParaRPr sz="3600" b="1" dirty="0">
              <a:solidFill>
                <a:schemeClr val="lt1"/>
              </a:solidFill>
              <a:latin typeface="Montserrat"/>
              <a:ea typeface="Montserrat"/>
              <a:cs typeface="Montserrat"/>
              <a:sym typeface="Montserrat"/>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66"/>
        <p:cNvGrpSpPr/>
        <p:nvPr/>
      </p:nvGrpSpPr>
      <p:grpSpPr>
        <a:xfrm>
          <a:off x="0" y="0"/>
          <a:ext cx="0" cy="0"/>
          <a:chOff x="0" y="0"/>
          <a:chExt cx="0" cy="0"/>
        </a:xfrm>
      </p:grpSpPr>
      <p:pic>
        <p:nvPicPr>
          <p:cNvPr id="167" name="Google Shape;167;p21"/>
          <p:cNvPicPr preferRelativeResize="0"/>
          <p:nvPr/>
        </p:nvPicPr>
        <p:blipFill>
          <a:blip r:embed="rId3">
            <a:alphaModFix/>
          </a:blip>
          <a:stretch>
            <a:fillRect/>
          </a:stretch>
        </p:blipFill>
        <p:spPr>
          <a:xfrm>
            <a:off x="566050" y="934731"/>
            <a:ext cx="3777278" cy="1882836"/>
          </a:xfrm>
          <a:prstGeom prst="rect">
            <a:avLst/>
          </a:prstGeom>
          <a:noFill/>
          <a:ln>
            <a:noFill/>
          </a:ln>
        </p:spPr>
      </p:pic>
      <p:pic>
        <p:nvPicPr>
          <p:cNvPr id="168" name="Google Shape;168;p21"/>
          <p:cNvPicPr preferRelativeResize="0"/>
          <p:nvPr/>
        </p:nvPicPr>
        <p:blipFill>
          <a:blip r:embed="rId4">
            <a:alphaModFix/>
          </a:blip>
          <a:stretch>
            <a:fillRect/>
          </a:stretch>
        </p:blipFill>
        <p:spPr>
          <a:xfrm>
            <a:off x="566050" y="2951713"/>
            <a:ext cx="3777278" cy="2067428"/>
          </a:xfrm>
          <a:prstGeom prst="rect">
            <a:avLst/>
          </a:prstGeom>
          <a:noFill/>
          <a:ln>
            <a:noFill/>
          </a:ln>
        </p:spPr>
      </p:pic>
      <p:pic>
        <p:nvPicPr>
          <p:cNvPr id="169" name="Google Shape;169;p21"/>
          <p:cNvPicPr preferRelativeResize="0"/>
          <p:nvPr/>
        </p:nvPicPr>
        <p:blipFill>
          <a:blip r:embed="rId5">
            <a:alphaModFix/>
          </a:blip>
          <a:stretch>
            <a:fillRect/>
          </a:stretch>
        </p:blipFill>
        <p:spPr>
          <a:xfrm>
            <a:off x="4829271" y="2951722"/>
            <a:ext cx="3777278" cy="2067428"/>
          </a:xfrm>
          <a:prstGeom prst="rect">
            <a:avLst/>
          </a:prstGeom>
          <a:noFill/>
          <a:ln>
            <a:noFill/>
          </a:ln>
        </p:spPr>
      </p:pic>
      <p:pic>
        <p:nvPicPr>
          <p:cNvPr id="170" name="Google Shape;170;p21"/>
          <p:cNvPicPr preferRelativeResize="0"/>
          <p:nvPr/>
        </p:nvPicPr>
        <p:blipFill>
          <a:blip r:embed="rId6">
            <a:alphaModFix/>
          </a:blip>
          <a:stretch>
            <a:fillRect/>
          </a:stretch>
        </p:blipFill>
        <p:spPr>
          <a:xfrm>
            <a:off x="4829271" y="842424"/>
            <a:ext cx="3777278" cy="2067428"/>
          </a:xfrm>
          <a:prstGeom prst="rect">
            <a:avLst/>
          </a:prstGeom>
          <a:noFill/>
          <a:ln>
            <a:noFill/>
          </a:ln>
        </p:spPr>
      </p:pic>
      <p:sp>
        <p:nvSpPr>
          <p:cNvPr id="171" name="Google Shape;171;p21"/>
          <p:cNvSpPr txBox="1">
            <a:spLocks noGrp="1"/>
          </p:cNvSpPr>
          <p:nvPr>
            <p:ph type="sldNum" idx="12"/>
          </p:nvPr>
        </p:nvSpPr>
        <p:spPr>
          <a:xfrm>
            <a:off x="8005850" y="4783375"/>
            <a:ext cx="1066800" cy="182700"/>
          </a:xfrm>
          <a:prstGeom prst="rect">
            <a:avLst/>
          </a:prstGeom>
        </p:spPr>
        <p:txBody>
          <a:bodyPr spcFirstLastPara="1" wrap="square" lIns="45725" tIns="22850" rIns="45725" bIns="22850" anchor="ctr" anchorCtr="0">
            <a:noAutofit/>
          </a:bodyPr>
          <a:lstStyle/>
          <a:p>
            <a:pPr marL="0" lvl="0" indent="0" algn="r" rtl="0">
              <a:spcBef>
                <a:spcPts val="0"/>
              </a:spcBef>
              <a:spcAft>
                <a:spcPts val="0"/>
              </a:spcAft>
              <a:buClr>
                <a:srgbClr val="000000"/>
              </a:buClr>
              <a:buSzPts val="600"/>
              <a:buFont typeface="Arial"/>
              <a:buNone/>
            </a:pPr>
            <a:fld id="{00000000-1234-1234-1234-123412341234}" type="slidenum">
              <a:rPr lang="en-GB" sz="1200">
                <a:solidFill>
                  <a:srgbClr val="000000"/>
                </a:solidFill>
              </a:rPr>
              <a:t>7</a:t>
            </a:fld>
            <a:endParaRPr sz="1200">
              <a:solidFill>
                <a:srgbClr val="000000"/>
              </a:solidFill>
            </a:endParaRPr>
          </a:p>
        </p:txBody>
      </p:sp>
      <p:sp>
        <p:nvSpPr>
          <p:cNvPr id="172" name="Google Shape;172;p21"/>
          <p:cNvSpPr txBox="1"/>
          <p:nvPr/>
        </p:nvSpPr>
        <p:spPr>
          <a:xfrm>
            <a:off x="590550" y="259080"/>
            <a:ext cx="7962900" cy="283200"/>
          </a:xfrm>
          <a:prstGeom prst="rect">
            <a:avLst/>
          </a:prstGeom>
          <a:noFill/>
          <a:ln>
            <a:noFill/>
          </a:ln>
        </p:spPr>
        <p:txBody>
          <a:bodyPr spcFirstLastPara="1" wrap="square" lIns="45725" tIns="22850" rIns="45725" bIns="22850" anchor="ctr" anchorCtr="0">
            <a:noAutofit/>
          </a:bodyPr>
          <a:lstStyle/>
          <a:p>
            <a:pPr marL="0" lvl="0" indent="0" algn="ctr" rtl="0">
              <a:spcBef>
                <a:spcPts val="0"/>
              </a:spcBef>
              <a:spcAft>
                <a:spcPts val="0"/>
              </a:spcAft>
              <a:buNone/>
            </a:pPr>
            <a:r>
              <a:rPr lang="en-GB" sz="2600" b="1">
                <a:solidFill>
                  <a:srgbClr val="000000"/>
                </a:solidFill>
                <a:latin typeface="Montserrat"/>
                <a:ea typeface="Montserrat"/>
                <a:cs typeface="Montserrat"/>
                <a:sym typeface="Montserrat"/>
              </a:rPr>
              <a:t>Video Games</a:t>
            </a:r>
            <a:endParaRPr sz="2600" b="1">
              <a:solidFill>
                <a:srgbClr val="000000"/>
              </a:solidFill>
              <a:latin typeface="Montserrat"/>
              <a:ea typeface="Montserrat"/>
              <a:cs typeface="Montserrat"/>
              <a:sym typeface="Montserrat"/>
            </a:endParaRPr>
          </a:p>
          <a:p>
            <a:pPr marL="0" lvl="0" indent="0" algn="ctr" rtl="0">
              <a:spcBef>
                <a:spcPts val="0"/>
              </a:spcBef>
              <a:spcAft>
                <a:spcPts val="0"/>
              </a:spcAft>
              <a:buNone/>
            </a:pPr>
            <a:r>
              <a:rPr lang="en-GB" sz="2600" b="1">
                <a:solidFill>
                  <a:srgbClr val="000000"/>
                </a:solidFill>
                <a:latin typeface="Montserrat"/>
                <a:ea typeface="Montserrat"/>
                <a:cs typeface="Montserrat"/>
                <a:sym typeface="Montserrat"/>
              </a:rPr>
              <a:t>Trends Comparison over Launch Period</a:t>
            </a:r>
            <a:endParaRPr sz="2600" b="1">
              <a:solidFill>
                <a:srgbClr val="000000"/>
              </a:solidFill>
              <a:latin typeface="Montserrat"/>
              <a:ea typeface="Montserrat"/>
              <a:cs typeface="Montserrat"/>
              <a:sym typeface="Montserrat"/>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76"/>
        <p:cNvGrpSpPr/>
        <p:nvPr/>
      </p:nvGrpSpPr>
      <p:grpSpPr>
        <a:xfrm>
          <a:off x="0" y="0"/>
          <a:ext cx="0" cy="0"/>
          <a:chOff x="0" y="0"/>
          <a:chExt cx="0" cy="0"/>
        </a:xfrm>
      </p:grpSpPr>
      <p:sp>
        <p:nvSpPr>
          <p:cNvPr id="177" name="Google Shape;177;p22"/>
          <p:cNvSpPr txBox="1"/>
          <p:nvPr/>
        </p:nvSpPr>
        <p:spPr>
          <a:xfrm>
            <a:off x="1423550" y="4665525"/>
            <a:ext cx="2549700" cy="322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GB" sz="1800">
                <a:solidFill>
                  <a:schemeClr val="dk1"/>
                </a:solidFill>
                <a:latin typeface="Calibri"/>
                <a:ea typeface="Calibri"/>
                <a:cs typeface="Calibri"/>
                <a:sym typeface="Calibri"/>
              </a:rPr>
              <a:t>Year: 2015</a:t>
            </a:r>
            <a:endParaRPr sz="1800">
              <a:solidFill>
                <a:schemeClr val="dk1"/>
              </a:solidFill>
              <a:latin typeface="Calibri"/>
              <a:ea typeface="Calibri"/>
              <a:cs typeface="Calibri"/>
              <a:sym typeface="Calibri"/>
            </a:endParaRPr>
          </a:p>
          <a:p>
            <a:pPr marL="0" lvl="0" indent="0" algn="ctr" rtl="0">
              <a:spcBef>
                <a:spcPts val="0"/>
              </a:spcBef>
              <a:spcAft>
                <a:spcPts val="0"/>
              </a:spcAft>
              <a:buNone/>
            </a:pPr>
            <a:endParaRPr>
              <a:latin typeface="Calibri"/>
              <a:ea typeface="Calibri"/>
              <a:cs typeface="Calibri"/>
              <a:sym typeface="Calibri"/>
            </a:endParaRPr>
          </a:p>
        </p:txBody>
      </p:sp>
      <p:sp>
        <p:nvSpPr>
          <p:cNvPr id="178" name="Google Shape;178;p22"/>
          <p:cNvSpPr txBox="1"/>
          <p:nvPr/>
        </p:nvSpPr>
        <p:spPr>
          <a:xfrm>
            <a:off x="163195" y="186055"/>
            <a:ext cx="8816975" cy="572770"/>
          </a:xfrm>
          <a:prstGeom prst="rect">
            <a:avLst/>
          </a:prstGeom>
          <a:noFill/>
          <a:ln>
            <a:noFill/>
          </a:ln>
        </p:spPr>
        <p:txBody>
          <a:bodyPr spcFirstLastPara="1" wrap="square" lIns="45725" tIns="22850" rIns="45725" bIns="22850" anchor="ctr" anchorCtr="0">
            <a:noAutofit/>
          </a:bodyPr>
          <a:lstStyle/>
          <a:p>
            <a:pPr marL="0" marR="0" lvl="0" indent="0" algn="ctr" rtl="0">
              <a:lnSpc>
                <a:spcPct val="100000"/>
              </a:lnSpc>
              <a:spcBef>
                <a:spcPts val="0"/>
              </a:spcBef>
              <a:spcAft>
                <a:spcPts val="0"/>
              </a:spcAft>
              <a:buClr>
                <a:schemeClr val="dk1"/>
              </a:buClr>
              <a:buSzPts val="2200"/>
              <a:buFont typeface="Calibri"/>
              <a:buNone/>
            </a:pPr>
            <a:r>
              <a:rPr lang="en-GB" sz="2600" b="1" i="0" u="none" strike="noStrike" cap="none">
                <a:solidFill>
                  <a:schemeClr val="dk1"/>
                </a:solidFill>
                <a:latin typeface="Montserrat"/>
                <a:ea typeface="Montserrat"/>
                <a:cs typeface="Montserrat"/>
                <a:sym typeface="Montserrat"/>
              </a:rPr>
              <a:t>Top </a:t>
            </a:r>
            <a:r>
              <a:rPr lang="en-GB" sz="2600" b="1">
                <a:solidFill>
                  <a:schemeClr val="dk1"/>
                </a:solidFill>
                <a:latin typeface="Montserrat"/>
                <a:ea typeface="Montserrat"/>
                <a:cs typeface="Montserrat"/>
                <a:sym typeface="Montserrat"/>
              </a:rPr>
              <a:t>G</a:t>
            </a:r>
            <a:r>
              <a:rPr lang="en-GB" sz="2600" b="1" i="0" u="none" strike="noStrike" cap="none">
                <a:solidFill>
                  <a:schemeClr val="dk1"/>
                </a:solidFill>
                <a:latin typeface="Montserrat"/>
                <a:ea typeface="Montserrat"/>
                <a:cs typeface="Montserrat"/>
                <a:sym typeface="Montserrat"/>
              </a:rPr>
              <a:t>ames</a:t>
            </a:r>
            <a:r>
              <a:rPr lang="en-GB" sz="2600" b="1">
                <a:solidFill>
                  <a:schemeClr val="dk1"/>
                </a:solidFill>
                <a:latin typeface="Montserrat"/>
                <a:ea typeface="Montserrat"/>
                <a:cs typeface="Montserrat"/>
                <a:sym typeface="Montserrat"/>
              </a:rPr>
              <a:t> by</a:t>
            </a:r>
            <a:r>
              <a:rPr lang="en-GB" sz="2600" b="1" i="0" u="none" strike="noStrike" cap="none">
                <a:solidFill>
                  <a:schemeClr val="dk1"/>
                </a:solidFill>
                <a:latin typeface="Montserrat"/>
                <a:ea typeface="Montserrat"/>
                <a:cs typeface="Montserrat"/>
                <a:sym typeface="Montserrat"/>
              </a:rPr>
              <a:t> </a:t>
            </a:r>
            <a:r>
              <a:rPr lang="en-GB" sz="2600" b="1">
                <a:solidFill>
                  <a:schemeClr val="dk1"/>
                </a:solidFill>
                <a:latin typeface="Montserrat"/>
                <a:ea typeface="Montserrat"/>
                <a:cs typeface="Montserrat"/>
                <a:sym typeface="Montserrat"/>
              </a:rPr>
              <a:t>Y</a:t>
            </a:r>
            <a:r>
              <a:rPr lang="en-GB" sz="2600" b="1" i="0" u="none" strike="noStrike" cap="none">
                <a:solidFill>
                  <a:schemeClr val="dk1"/>
                </a:solidFill>
                <a:latin typeface="Montserrat"/>
                <a:ea typeface="Montserrat"/>
                <a:cs typeface="Montserrat"/>
                <a:sym typeface="Montserrat"/>
              </a:rPr>
              <a:t>ear</a:t>
            </a:r>
            <a:endParaRPr sz="2600" b="1" i="0" u="none" strike="noStrike" cap="none">
              <a:solidFill>
                <a:schemeClr val="dk1"/>
              </a:solidFill>
              <a:latin typeface="Montserrat"/>
              <a:ea typeface="Montserrat"/>
              <a:cs typeface="Montserrat"/>
              <a:sym typeface="Montserrat"/>
            </a:endParaRPr>
          </a:p>
        </p:txBody>
      </p:sp>
      <p:grpSp>
        <p:nvGrpSpPr>
          <p:cNvPr id="179" name="Google Shape;179;p22"/>
          <p:cNvGrpSpPr/>
          <p:nvPr/>
        </p:nvGrpSpPr>
        <p:grpSpPr>
          <a:xfrm>
            <a:off x="400105" y="856438"/>
            <a:ext cx="3799850" cy="3698875"/>
            <a:chOff x="400105" y="856438"/>
            <a:chExt cx="3799850" cy="3698875"/>
          </a:xfrm>
        </p:grpSpPr>
        <p:pic>
          <p:nvPicPr>
            <p:cNvPr id="180" name="Google Shape;180;p22"/>
            <p:cNvPicPr preferRelativeResize="0"/>
            <p:nvPr/>
          </p:nvPicPr>
          <p:blipFill>
            <a:blip r:embed="rId3">
              <a:alphaModFix/>
            </a:blip>
            <a:stretch>
              <a:fillRect/>
            </a:stretch>
          </p:blipFill>
          <p:spPr>
            <a:xfrm>
              <a:off x="400105" y="856438"/>
              <a:ext cx="3799850" cy="3698875"/>
            </a:xfrm>
            <a:prstGeom prst="rect">
              <a:avLst/>
            </a:prstGeom>
            <a:noFill/>
            <a:ln>
              <a:noFill/>
            </a:ln>
          </p:spPr>
        </p:pic>
        <p:sp>
          <p:nvSpPr>
            <p:cNvPr id="181" name="Google Shape;181;p22"/>
            <p:cNvSpPr/>
            <p:nvPr/>
          </p:nvSpPr>
          <p:spPr>
            <a:xfrm>
              <a:off x="2582650" y="871775"/>
              <a:ext cx="1503900" cy="398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2" name="Google Shape;182;p22"/>
          <p:cNvGrpSpPr/>
          <p:nvPr/>
        </p:nvGrpSpPr>
        <p:grpSpPr>
          <a:xfrm>
            <a:off x="4199950" y="856450"/>
            <a:ext cx="3816000" cy="3722015"/>
            <a:chOff x="4199950" y="856450"/>
            <a:chExt cx="3816000" cy="3722015"/>
          </a:xfrm>
        </p:grpSpPr>
        <p:pic>
          <p:nvPicPr>
            <p:cNvPr id="183" name="Google Shape;183;p22"/>
            <p:cNvPicPr preferRelativeResize="0"/>
            <p:nvPr/>
          </p:nvPicPr>
          <p:blipFill>
            <a:blip r:embed="rId4">
              <a:alphaModFix/>
            </a:blip>
            <a:stretch>
              <a:fillRect/>
            </a:stretch>
          </p:blipFill>
          <p:spPr>
            <a:xfrm>
              <a:off x="4199950" y="856450"/>
              <a:ext cx="3816000" cy="3722015"/>
            </a:xfrm>
            <a:prstGeom prst="rect">
              <a:avLst/>
            </a:prstGeom>
            <a:noFill/>
            <a:ln>
              <a:noFill/>
            </a:ln>
          </p:spPr>
        </p:pic>
        <p:sp>
          <p:nvSpPr>
            <p:cNvPr id="184" name="Google Shape;184;p22"/>
            <p:cNvSpPr/>
            <p:nvPr/>
          </p:nvSpPr>
          <p:spPr>
            <a:xfrm>
              <a:off x="6396525" y="871775"/>
              <a:ext cx="1503900" cy="398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85" name="Google Shape;185;p22"/>
          <p:cNvPicPr preferRelativeResize="0"/>
          <p:nvPr/>
        </p:nvPicPr>
        <p:blipFill>
          <a:blip r:embed="rId5">
            <a:alphaModFix/>
          </a:blip>
          <a:stretch>
            <a:fillRect/>
          </a:stretch>
        </p:blipFill>
        <p:spPr>
          <a:xfrm>
            <a:off x="6744915" y="798030"/>
            <a:ext cx="2281861" cy="379095"/>
          </a:xfrm>
          <a:prstGeom prst="rect">
            <a:avLst/>
          </a:prstGeom>
          <a:noFill/>
          <a:ln>
            <a:noFill/>
          </a:ln>
        </p:spPr>
      </p:pic>
      <p:sp>
        <p:nvSpPr>
          <p:cNvPr id="186" name="Google Shape;186;p22"/>
          <p:cNvSpPr txBox="1"/>
          <p:nvPr/>
        </p:nvSpPr>
        <p:spPr>
          <a:xfrm>
            <a:off x="5514100" y="4665525"/>
            <a:ext cx="2549700" cy="322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800">
                <a:solidFill>
                  <a:schemeClr val="dk1"/>
                </a:solidFill>
                <a:latin typeface="Calibri"/>
                <a:ea typeface="Calibri"/>
                <a:cs typeface="Calibri"/>
                <a:sym typeface="Calibri"/>
              </a:rPr>
              <a:t>Year: 2017</a:t>
            </a:r>
            <a:endParaRPr sz="1800">
              <a:solidFill>
                <a:schemeClr val="dk1"/>
              </a:solidFill>
              <a:latin typeface="Calibri"/>
              <a:ea typeface="Calibri"/>
              <a:cs typeface="Calibri"/>
              <a:sym typeface="Calibri"/>
            </a:endParaRPr>
          </a:p>
          <a:p>
            <a:pPr marL="0" lvl="0" indent="0" algn="ctr" rtl="0">
              <a:spcBef>
                <a:spcPts val="0"/>
              </a:spcBef>
              <a:spcAft>
                <a:spcPts val="0"/>
              </a:spcAft>
              <a:buNone/>
            </a:pPr>
            <a:endParaRPr>
              <a:latin typeface="Calibri"/>
              <a:ea typeface="Calibri"/>
              <a:cs typeface="Calibri"/>
              <a:sym typeface="Calibri"/>
            </a:endParaRPr>
          </a:p>
        </p:txBody>
      </p:sp>
      <p:pic>
        <p:nvPicPr>
          <p:cNvPr id="187" name="Google Shape;187;p22"/>
          <p:cNvPicPr preferRelativeResize="0"/>
          <p:nvPr/>
        </p:nvPicPr>
        <p:blipFill>
          <a:blip r:embed="rId6">
            <a:alphaModFix/>
          </a:blip>
          <a:stretch>
            <a:fillRect/>
          </a:stretch>
        </p:blipFill>
        <p:spPr>
          <a:xfrm>
            <a:off x="204625" y="1775475"/>
            <a:ext cx="531700" cy="1276100"/>
          </a:xfrm>
          <a:prstGeom prst="rect">
            <a:avLst/>
          </a:prstGeom>
          <a:noFill/>
          <a:ln>
            <a:noFill/>
          </a:ln>
        </p:spPr>
      </p:pic>
      <p:pic>
        <p:nvPicPr>
          <p:cNvPr id="188" name="Google Shape;188;p22"/>
          <p:cNvPicPr preferRelativeResize="0"/>
          <p:nvPr/>
        </p:nvPicPr>
        <p:blipFill>
          <a:blip r:embed="rId6">
            <a:alphaModFix/>
          </a:blip>
          <a:stretch>
            <a:fillRect/>
          </a:stretch>
        </p:blipFill>
        <p:spPr>
          <a:xfrm>
            <a:off x="4004850" y="1741500"/>
            <a:ext cx="531700" cy="1276100"/>
          </a:xfrm>
          <a:prstGeom prst="rect">
            <a:avLst/>
          </a:prstGeom>
          <a:noFill/>
          <a:ln>
            <a:noFill/>
          </a:ln>
        </p:spPr>
      </p:pic>
      <p:sp>
        <p:nvSpPr>
          <p:cNvPr id="189" name="Google Shape;189;p22"/>
          <p:cNvSpPr txBox="1">
            <a:spLocks noGrp="1"/>
          </p:cNvSpPr>
          <p:nvPr>
            <p:ph type="sldNum" idx="12"/>
          </p:nvPr>
        </p:nvSpPr>
        <p:spPr>
          <a:xfrm>
            <a:off x="8005850" y="4783375"/>
            <a:ext cx="1066800" cy="182700"/>
          </a:xfrm>
          <a:prstGeom prst="rect">
            <a:avLst/>
          </a:prstGeom>
        </p:spPr>
        <p:txBody>
          <a:bodyPr spcFirstLastPara="1" wrap="square" lIns="45725" tIns="22850" rIns="45725" bIns="22850" anchor="ctr" anchorCtr="0">
            <a:noAutofit/>
          </a:bodyPr>
          <a:lstStyle/>
          <a:p>
            <a:pPr marL="0" lvl="0" indent="0" algn="r" rtl="0">
              <a:spcBef>
                <a:spcPts val="0"/>
              </a:spcBef>
              <a:spcAft>
                <a:spcPts val="0"/>
              </a:spcAft>
              <a:buClr>
                <a:srgbClr val="000000"/>
              </a:buClr>
              <a:buSzPts val="600"/>
              <a:buFont typeface="Arial"/>
              <a:buNone/>
            </a:pPr>
            <a:fld id="{00000000-1234-1234-1234-123412341234}" type="slidenum">
              <a:rPr lang="en-GB" sz="1200">
                <a:solidFill>
                  <a:srgbClr val="000000"/>
                </a:solidFill>
              </a:rPr>
              <a:t>8</a:t>
            </a:fld>
            <a:endParaRPr sz="1200">
              <a:solidFill>
                <a:srgbClr val="000000"/>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93"/>
        <p:cNvGrpSpPr/>
        <p:nvPr/>
      </p:nvGrpSpPr>
      <p:grpSpPr>
        <a:xfrm>
          <a:off x="0" y="0"/>
          <a:ext cx="0" cy="0"/>
          <a:chOff x="0" y="0"/>
          <a:chExt cx="0" cy="0"/>
        </a:xfrm>
      </p:grpSpPr>
      <p:sp>
        <p:nvSpPr>
          <p:cNvPr id="194" name="Google Shape;194;p23"/>
          <p:cNvSpPr txBox="1">
            <a:spLocks noGrp="1"/>
          </p:cNvSpPr>
          <p:nvPr>
            <p:ph type="title"/>
          </p:nvPr>
        </p:nvSpPr>
        <p:spPr>
          <a:xfrm>
            <a:off x="266065" y="203200"/>
            <a:ext cx="8709000" cy="572700"/>
          </a:xfrm>
          <a:prstGeom prst="rect">
            <a:avLst/>
          </a:prstGeom>
          <a:noFill/>
          <a:ln>
            <a:noFill/>
          </a:ln>
        </p:spPr>
        <p:txBody>
          <a:bodyPr spcFirstLastPara="1" wrap="square" lIns="45725" tIns="22850" rIns="45725" bIns="22850" anchor="ctr" anchorCtr="0">
            <a:noAutofit/>
          </a:bodyPr>
          <a:lstStyle/>
          <a:p>
            <a:pPr marL="0" lvl="0" indent="0" algn="ctr" rtl="0">
              <a:lnSpc>
                <a:spcPct val="100000"/>
              </a:lnSpc>
              <a:spcBef>
                <a:spcPts val="0"/>
              </a:spcBef>
              <a:spcAft>
                <a:spcPts val="0"/>
              </a:spcAft>
              <a:buSzPts val="2200"/>
              <a:buNone/>
            </a:pPr>
            <a:r>
              <a:rPr lang="en-GB" sz="2600" b="1">
                <a:latin typeface="Montserrat"/>
                <a:ea typeface="Montserrat"/>
                <a:cs typeface="Montserrat"/>
                <a:sym typeface="Montserrat"/>
              </a:rPr>
              <a:t>Top Games by Platform</a:t>
            </a:r>
            <a:endParaRPr sz="2600"/>
          </a:p>
        </p:txBody>
      </p:sp>
      <p:sp>
        <p:nvSpPr>
          <p:cNvPr id="195" name="Google Shape;195;p23"/>
          <p:cNvSpPr txBox="1"/>
          <p:nvPr/>
        </p:nvSpPr>
        <p:spPr>
          <a:xfrm>
            <a:off x="6437300" y="4577150"/>
            <a:ext cx="1321200" cy="39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GB" sz="1800">
                <a:solidFill>
                  <a:schemeClr val="dk1"/>
                </a:solidFill>
                <a:latin typeface="Calibri"/>
                <a:ea typeface="Calibri"/>
                <a:cs typeface="Calibri"/>
                <a:sym typeface="Calibri"/>
              </a:rPr>
              <a:t>Xbox One</a:t>
            </a:r>
            <a:endParaRPr sz="2000" b="1" i="0" u="none" strike="noStrike" cap="none">
              <a:solidFill>
                <a:srgbClr val="000000"/>
              </a:solidFill>
              <a:latin typeface="Montserrat"/>
              <a:ea typeface="Montserrat"/>
              <a:cs typeface="Montserrat"/>
              <a:sym typeface="Montserrat"/>
            </a:endParaRPr>
          </a:p>
        </p:txBody>
      </p:sp>
      <p:sp>
        <p:nvSpPr>
          <p:cNvPr id="196" name="Google Shape;196;p23"/>
          <p:cNvSpPr txBox="1"/>
          <p:nvPr/>
        </p:nvSpPr>
        <p:spPr>
          <a:xfrm>
            <a:off x="2397945" y="4547075"/>
            <a:ext cx="769500" cy="3987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SzPts val="1100"/>
              <a:buNone/>
            </a:pPr>
            <a:r>
              <a:rPr lang="en-GB" sz="1800">
                <a:solidFill>
                  <a:schemeClr val="dk1"/>
                </a:solidFill>
                <a:latin typeface="Calibri"/>
                <a:ea typeface="Calibri"/>
                <a:cs typeface="Calibri"/>
                <a:sym typeface="Calibri"/>
              </a:rPr>
              <a:t>PS4</a:t>
            </a:r>
            <a:endParaRPr sz="2000" b="1" i="0" u="none" strike="noStrike" cap="none">
              <a:solidFill>
                <a:srgbClr val="000000"/>
              </a:solidFill>
              <a:latin typeface="Montserrat"/>
              <a:ea typeface="Montserrat"/>
              <a:cs typeface="Montserrat"/>
              <a:sym typeface="Montserrat"/>
            </a:endParaRPr>
          </a:p>
        </p:txBody>
      </p:sp>
      <p:pic>
        <p:nvPicPr>
          <p:cNvPr id="197" name="Google Shape;197;p23"/>
          <p:cNvPicPr preferRelativeResize="0"/>
          <p:nvPr/>
        </p:nvPicPr>
        <p:blipFill>
          <a:blip r:embed="rId3">
            <a:alphaModFix/>
          </a:blip>
          <a:stretch>
            <a:fillRect/>
          </a:stretch>
        </p:blipFill>
        <p:spPr>
          <a:xfrm>
            <a:off x="531675" y="1004500"/>
            <a:ext cx="3561419" cy="3466376"/>
          </a:xfrm>
          <a:prstGeom prst="rect">
            <a:avLst/>
          </a:prstGeom>
          <a:noFill/>
          <a:ln>
            <a:noFill/>
          </a:ln>
        </p:spPr>
      </p:pic>
      <p:pic>
        <p:nvPicPr>
          <p:cNvPr id="198" name="Google Shape;198;p23"/>
          <p:cNvPicPr preferRelativeResize="0"/>
          <p:nvPr/>
        </p:nvPicPr>
        <p:blipFill>
          <a:blip r:embed="rId4">
            <a:alphaModFix/>
          </a:blip>
          <a:stretch>
            <a:fillRect/>
          </a:stretch>
        </p:blipFill>
        <p:spPr>
          <a:xfrm>
            <a:off x="4475819" y="1004500"/>
            <a:ext cx="3592317" cy="3496449"/>
          </a:xfrm>
          <a:prstGeom prst="rect">
            <a:avLst/>
          </a:prstGeom>
          <a:noFill/>
          <a:ln>
            <a:noFill/>
          </a:ln>
        </p:spPr>
      </p:pic>
      <p:pic>
        <p:nvPicPr>
          <p:cNvPr id="199" name="Google Shape;199;p23"/>
          <p:cNvPicPr preferRelativeResize="0"/>
          <p:nvPr/>
        </p:nvPicPr>
        <p:blipFill>
          <a:blip r:embed="rId5">
            <a:alphaModFix/>
          </a:blip>
          <a:stretch>
            <a:fillRect/>
          </a:stretch>
        </p:blipFill>
        <p:spPr>
          <a:xfrm>
            <a:off x="2574900" y="775900"/>
            <a:ext cx="1900918" cy="572775"/>
          </a:xfrm>
          <a:prstGeom prst="rect">
            <a:avLst/>
          </a:prstGeom>
          <a:noFill/>
          <a:ln>
            <a:noFill/>
          </a:ln>
        </p:spPr>
      </p:pic>
      <p:pic>
        <p:nvPicPr>
          <p:cNvPr id="200" name="Google Shape;200;p23"/>
          <p:cNvPicPr preferRelativeResize="0"/>
          <p:nvPr/>
        </p:nvPicPr>
        <p:blipFill>
          <a:blip r:embed="rId5">
            <a:alphaModFix/>
          </a:blip>
          <a:stretch>
            <a:fillRect/>
          </a:stretch>
        </p:blipFill>
        <p:spPr>
          <a:xfrm>
            <a:off x="6478450" y="775900"/>
            <a:ext cx="1900918" cy="572775"/>
          </a:xfrm>
          <a:prstGeom prst="rect">
            <a:avLst/>
          </a:prstGeom>
          <a:noFill/>
          <a:ln>
            <a:noFill/>
          </a:ln>
        </p:spPr>
      </p:pic>
      <p:pic>
        <p:nvPicPr>
          <p:cNvPr id="201" name="Google Shape;201;p23"/>
          <p:cNvPicPr preferRelativeResize="0"/>
          <p:nvPr/>
        </p:nvPicPr>
        <p:blipFill>
          <a:blip r:embed="rId6">
            <a:alphaModFix/>
          </a:blip>
          <a:stretch>
            <a:fillRect/>
          </a:stretch>
        </p:blipFill>
        <p:spPr>
          <a:xfrm>
            <a:off x="6744915" y="798030"/>
            <a:ext cx="2281861" cy="379095"/>
          </a:xfrm>
          <a:prstGeom prst="rect">
            <a:avLst/>
          </a:prstGeom>
          <a:noFill/>
          <a:ln>
            <a:noFill/>
          </a:ln>
        </p:spPr>
      </p:pic>
      <p:pic>
        <p:nvPicPr>
          <p:cNvPr id="202" name="Google Shape;202;p23"/>
          <p:cNvPicPr preferRelativeResize="0"/>
          <p:nvPr/>
        </p:nvPicPr>
        <p:blipFill>
          <a:blip r:embed="rId7">
            <a:alphaModFix/>
          </a:blip>
          <a:stretch>
            <a:fillRect/>
          </a:stretch>
        </p:blipFill>
        <p:spPr>
          <a:xfrm>
            <a:off x="266075" y="1996450"/>
            <a:ext cx="531700" cy="1276100"/>
          </a:xfrm>
          <a:prstGeom prst="rect">
            <a:avLst/>
          </a:prstGeom>
          <a:noFill/>
          <a:ln>
            <a:noFill/>
          </a:ln>
        </p:spPr>
      </p:pic>
      <p:pic>
        <p:nvPicPr>
          <p:cNvPr id="203" name="Google Shape;203;p23"/>
          <p:cNvPicPr preferRelativeResize="0"/>
          <p:nvPr/>
        </p:nvPicPr>
        <p:blipFill>
          <a:blip r:embed="rId7">
            <a:alphaModFix/>
          </a:blip>
          <a:stretch>
            <a:fillRect/>
          </a:stretch>
        </p:blipFill>
        <p:spPr>
          <a:xfrm>
            <a:off x="4093100" y="2052150"/>
            <a:ext cx="531700" cy="1276100"/>
          </a:xfrm>
          <a:prstGeom prst="rect">
            <a:avLst/>
          </a:prstGeom>
          <a:noFill/>
          <a:ln>
            <a:noFill/>
          </a:ln>
        </p:spPr>
      </p:pic>
      <p:sp>
        <p:nvSpPr>
          <p:cNvPr id="204" name="Google Shape;204;p23"/>
          <p:cNvSpPr txBox="1">
            <a:spLocks noGrp="1"/>
          </p:cNvSpPr>
          <p:nvPr>
            <p:ph type="sldNum" idx="12"/>
          </p:nvPr>
        </p:nvSpPr>
        <p:spPr>
          <a:xfrm>
            <a:off x="8472458" y="4663217"/>
            <a:ext cx="548700" cy="393600"/>
          </a:xfrm>
          <a:prstGeom prst="rect">
            <a:avLst/>
          </a:prstGeom>
        </p:spPr>
        <p:txBody>
          <a:bodyPr spcFirstLastPara="1" wrap="square" lIns="45725" tIns="22850" rIns="45725" bIns="22850" anchor="ctr" anchorCtr="0">
            <a:noAutofit/>
          </a:bodyPr>
          <a:lstStyle/>
          <a:p>
            <a:pPr marL="0" lvl="0" indent="0" algn="r" rtl="0">
              <a:spcBef>
                <a:spcPts val="0"/>
              </a:spcBef>
              <a:spcAft>
                <a:spcPts val="0"/>
              </a:spcAft>
              <a:buClr>
                <a:srgbClr val="000000"/>
              </a:buClr>
              <a:buSzPts val="600"/>
              <a:buFont typeface="Arial"/>
              <a:buNone/>
            </a:pPr>
            <a:fld id="{00000000-1234-1234-1234-123412341234}" type="slidenum">
              <a:rPr lang="en-GB" sz="1200">
                <a:solidFill>
                  <a:srgbClr val="000000"/>
                </a:solidFill>
              </a:rPr>
              <a:t>9</a:t>
            </a:fld>
            <a:endParaRPr sz="1200">
              <a:solidFill>
                <a:srgbClr val="000000"/>
              </a:solidFill>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702</Words>
  <Application>Microsoft Office PowerPoint</Application>
  <PresentationFormat>On-screen Show (16:9)</PresentationFormat>
  <Paragraphs>103</Paragraphs>
  <Slides>18</Slides>
  <Notes>18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18</vt:i4>
      </vt:variant>
    </vt:vector>
  </HeadingPairs>
  <TitlesOfParts>
    <vt:vector size="25" baseType="lpstr">
      <vt:lpstr>Calibri</vt:lpstr>
      <vt:lpstr>Montserrat Light</vt:lpstr>
      <vt:lpstr>Montserrat</vt:lpstr>
      <vt:lpstr>Arial</vt:lpstr>
      <vt:lpstr>Arial Black</vt:lpstr>
      <vt:lpstr>Prompt</vt:lpstr>
      <vt:lpstr>Office Theme</vt:lpstr>
      <vt:lpstr>PowerPoint Presentation</vt:lpstr>
      <vt:lpstr>Motivation</vt:lpstr>
      <vt:lpstr>Motivation</vt:lpstr>
      <vt:lpstr>Data Sources</vt:lpstr>
      <vt:lpstr>Methodology </vt:lpstr>
      <vt:lpstr>PowerPoint Presentation</vt:lpstr>
      <vt:lpstr>PowerPoint Presentation</vt:lpstr>
      <vt:lpstr>PowerPoint Presentation</vt:lpstr>
      <vt:lpstr>Top Games by Platform</vt:lpstr>
      <vt:lpstr>PowerPoint Presentation</vt:lpstr>
      <vt:lpstr>PowerPoint Presentation</vt:lpstr>
      <vt:lpstr> Individual Movies vs Search Trends</vt:lpstr>
      <vt:lpstr>Top Movies by Year</vt:lpstr>
      <vt:lpstr>Top Action Movies</vt:lpstr>
      <vt:lpstr>Movie Sales per Genre vs Trends</vt:lpstr>
      <vt:lpstr>Movie Ratings vs Trends</vt:lpstr>
      <vt:lpstr>Summary</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HE Xiaolong</cp:lastModifiedBy>
  <cp:revision>2</cp:revision>
  <dcterms:modified xsi:type="dcterms:W3CDTF">2019-12-06T11:30:02Z</dcterms:modified>
</cp:coreProperties>
</file>